
<file path=[Content_Types].xml><?xml version="1.0" encoding="utf-8"?>
<Types xmlns="http://schemas.openxmlformats.org/package/2006/content-types">
  <Default Extension="aac" ContentType="audio/aac"/>
  <Default Extension="jpg" ContentType="image/jp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6A4FD-01BC-4D35-A46D-16825525B1FA}" v="5" dt="2023-11-21T03:34:53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68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kha Sudha Kiran Thotakura" userId="191443837b1ab0db" providerId="LiveId" clId="{AA554B11-CE08-4FAF-BFAA-AA4F2A335F0D}"/>
    <pc:docChg chg="undo custSel addSld delSld modSld">
      <pc:chgData name="Shanmukha Sudha Kiran Thotakura" userId="191443837b1ab0db" providerId="LiveId" clId="{AA554B11-CE08-4FAF-BFAA-AA4F2A335F0D}" dt="2023-09-05T17:35:06.895" v="181" actId="1076"/>
      <pc:docMkLst>
        <pc:docMk/>
      </pc:docMkLst>
      <pc:sldChg chg="addSp delSp modSp mod modAnim">
        <pc:chgData name="Shanmukha Sudha Kiran Thotakura" userId="191443837b1ab0db" providerId="LiveId" clId="{AA554B11-CE08-4FAF-BFAA-AA4F2A335F0D}" dt="2023-09-05T09:46:58.271" v="99" actId="14100"/>
        <pc:sldMkLst>
          <pc:docMk/>
          <pc:sldMk cId="0" sldId="256"/>
        </pc:sldMkLst>
        <pc:spChg chg="mod">
          <ac:chgData name="Shanmukha Sudha Kiran Thotakura" userId="191443837b1ab0db" providerId="LiveId" clId="{AA554B11-CE08-4FAF-BFAA-AA4F2A335F0D}" dt="2023-09-03T14:12:28.216" v="86" actId="107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Shanmukha Sudha Kiran Thotakura" userId="191443837b1ab0db" providerId="LiveId" clId="{AA554B11-CE08-4FAF-BFAA-AA4F2A335F0D}" dt="2023-09-03T14:12:01.544" v="81"/>
          <ac:spMkLst>
            <pc:docMk/>
            <pc:sldMk cId="0" sldId="256"/>
            <ac:spMk id="8" creationId="{00000000-0000-0000-0000-000000000000}"/>
          </ac:spMkLst>
        </pc:spChg>
        <pc:spChg chg="mod">
          <ac:chgData name="Shanmukha Sudha Kiran Thotakura" userId="191443837b1ab0db" providerId="LiveId" clId="{AA554B11-CE08-4FAF-BFAA-AA4F2A335F0D}" dt="2023-09-03T14:12:18.577" v="84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Shanmukha Sudha Kiran Thotakura" userId="191443837b1ab0db" providerId="LiveId" clId="{AA554B11-CE08-4FAF-BFAA-AA4F2A335F0D}" dt="2023-09-03T14:12:33.904" v="87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hanmukha Sudha Kiran Thotakura" userId="191443837b1ab0db" providerId="LiveId" clId="{AA554B11-CE08-4FAF-BFAA-AA4F2A335F0D}" dt="2023-09-03T14:12:37.556" v="88" actId="1076"/>
          <ac:spMkLst>
            <pc:docMk/>
            <pc:sldMk cId="0" sldId="256"/>
            <ac:spMk id="12" creationId="{00000000-0000-0000-0000-000000000000}"/>
          </ac:spMkLst>
        </pc:spChg>
        <pc:spChg chg="add mod">
          <ac:chgData name="Shanmukha Sudha Kiran Thotakura" userId="191443837b1ab0db" providerId="LiveId" clId="{AA554B11-CE08-4FAF-BFAA-AA4F2A335F0D}" dt="2023-09-03T14:12:12.751" v="83" actId="1076"/>
          <ac:spMkLst>
            <pc:docMk/>
            <pc:sldMk cId="0" sldId="256"/>
            <ac:spMk id="13" creationId="{10DA8F81-454F-F7E8-CE31-8D4C71D4FE30}"/>
          </ac:spMkLst>
        </pc:spChg>
        <pc:picChg chg="add mod">
          <ac:chgData name="Shanmukha Sudha Kiran Thotakura" userId="191443837b1ab0db" providerId="LiveId" clId="{AA554B11-CE08-4FAF-BFAA-AA4F2A335F0D}" dt="2023-09-05T09:46:58.271" v="99" actId="14100"/>
          <ac:picMkLst>
            <pc:docMk/>
            <pc:sldMk cId="0" sldId="256"/>
            <ac:picMk id="8" creationId="{95954158-6338-46AE-AFC4-D23AC0AF0C09}"/>
          </ac:picMkLst>
        </pc:picChg>
      </pc:sldChg>
      <pc:sldChg chg="addSp delSp modSp mod modAnim">
        <pc:chgData name="Shanmukha Sudha Kiran Thotakura" userId="191443837b1ab0db" providerId="LiveId" clId="{AA554B11-CE08-4FAF-BFAA-AA4F2A335F0D}" dt="2023-09-05T10:11:25.920" v="135" actId="1076"/>
        <pc:sldMkLst>
          <pc:docMk/>
          <pc:sldMk cId="0" sldId="257"/>
        </pc:sldMkLst>
        <pc:spChg chg="mod">
          <ac:chgData name="Shanmukha Sudha Kiran Thotakura" userId="191443837b1ab0db" providerId="LiveId" clId="{AA554B11-CE08-4FAF-BFAA-AA4F2A335F0D}" dt="2023-09-03T14:03:13.427" v="3" actId="20577"/>
          <ac:spMkLst>
            <pc:docMk/>
            <pc:sldMk cId="0" sldId="257"/>
            <ac:spMk id="21" creationId="{00000000-0000-0000-0000-000000000000}"/>
          </ac:spMkLst>
        </pc:spChg>
        <pc:graphicFrameChg chg="add del mod">
          <ac:chgData name="Shanmukha Sudha Kiran Thotakura" userId="191443837b1ab0db" providerId="LiveId" clId="{AA554B11-CE08-4FAF-BFAA-AA4F2A335F0D}" dt="2023-09-05T10:08:44.071" v="132"/>
          <ac:graphicFrameMkLst>
            <pc:docMk/>
            <pc:sldMk cId="0" sldId="257"/>
            <ac:graphicFrameMk id="22" creationId="{E4B93804-02C1-E337-FD36-5E8BE9E0A7E2}"/>
          </ac:graphicFrameMkLst>
        </pc:graphicFrameChg>
        <pc:picChg chg="add mod">
          <ac:chgData name="Shanmukha Sudha Kiran Thotakura" userId="191443837b1ab0db" providerId="LiveId" clId="{AA554B11-CE08-4FAF-BFAA-AA4F2A335F0D}" dt="2023-09-05T10:11:25.920" v="135" actId="1076"/>
          <ac:picMkLst>
            <pc:docMk/>
            <pc:sldMk cId="0" sldId="257"/>
            <ac:picMk id="23" creationId="{B6C6B5F6-8B43-0B62-6F7A-A8978A0607C1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09:51:30.303" v="121" actId="1076"/>
        <pc:sldMkLst>
          <pc:docMk/>
          <pc:sldMk cId="0" sldId="258"/>
        </pc:sldMkLst>
        <pc:picChg chg="add mod">
          <ac:chgData name="Shanmukha Sudha Kiran Thotakura" userId="191443837b1ab0db" providerId="LiveId" clId="{AA554B11-CE08-4FAF-BFAA-AA4F2A335F0D}" dt="2023-09-05T09:51:30.303" v="121" actId="1076"/>
          <ac:picMkLst>
            <pc:docMk/>
            <pc:sldMk cId="0" sldId="258"/>
            <ac:picMk id="74" creationId="{51DC43A4-C198-5289-8FD1-2CCE2390CB17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09:52:00.950" v="124" actId="1076"/>
        <pc:sldMkLst>
          <pc:docMk/>
          <pc:sldMk cId="0" sldId="259"/>
        </pc:sldMkLst>
        <pc:picChg chg="add mod">
          <ac:chgData name="Shanmukha Sudha Kiran Thotakura" userId="191443837b1ab0db" providerId="LiveId" clId="{AA554B11-CE08-4FAF-BFAA-AA4F2A335F0D}" dt="2023-09-05T09:52:00.950" v="124" actId="1076"/>
          <ac:picMkLst>
            <pc:docMk/>
            <pc:sldMk cId="0" sldId="259"/>
            <ac:picMk id="10" creationId="{37301F38-831D-93F4-6556-1FF970706C17}"/>
          </ac:picMkLst>
        </pc:picChg>
      </pc:sldChg>
      <pc:sldChg chg="addSp delSp modSp mod modAnim">
        <pc:chgData name="Shanmukha Sudha Kiran Thotakura" userId="191443837b1ab0db" providerId="LiveId" clId="{AA554B11-CE08-4FAF-BFAA-AA4F2A335F0D}" dt="2023-09-05T09:45:29.126" v="93" actId="1076"/>
        <pc:sldMkLst>
          <pc:docMk/>
          <pc:sldMk cId="0" sldId="260"/>
        </pc:sldMkLst>
        <pc:graphicFrameChg chg="add del mod">
          <ac:chgData name="Shanmukha Sudha Kiran Thotakura" userId="191443837b1ab0db" providerId="LiveId" clId="{AA554B11-CE08-4FAF-BFAA-AA4F2A335F0D}" dt="2023-09-05T09:43:47.991" v="90" actId="478"/>
          <ac:graphicFrameMkLst>
            <pc:docMk/>
            <pc:sldMk cId="0" sldId="260"/>
            <ac:graphicFrameMk id="9" creationId="{54BC86DE-15AF-375D-3621-933B4DB4090B}"/>
          </ac:graphicFrameMkLst>
        </pc:graphicFrameChg>
        <pc:picChg chg="add mod">
          <ac:chgData name="Shanmukha Sudha Kiran Thotakura" userId="191443837b1ab0db" providerId="LiveId" clId="{AA554B11-CE08-4FAF-BFAA-AA4F2A335F0D}" dt="2023-09-05T09:45:29.126" v="93" actId="1076"/>
          <ac:picMkLst>
            <pc:docMk/>
            <pc:sldMk cId="0" sldId="260"/>
            <ac:picMk id="10" creationId="{EFE9321A-A836-74DF-1047-F3FBD461A914}"/>
          </ac:picMkLst>
        </pc:picChg>
      </pc:sldChg>
      <pc:sldChg chg="addSp delSp modSp mod delAnim modAnim">
        <pc:chgData name="Shanmukha Sudha Kiran Thotakura" userId="191443837b1ab0db" providerId="LiveId" clId="{AA554B11-CE08-4FAF-BFAA-AA4F2A335F0D}" dt="2023-09-05T09:50:44.663" v="118" actId="1076"/>
        <pc:sldMkLst>
          <pc:docMk/>
          <pc:sldMk cId="0" sldId="261"/>
        </pc:sldMkLst>
        <pc:picChg chg="add del mod">
          <ac:chgData name="Shanmukha Sudha Kiran Thotakura" userId="191443837b1ab0db" providerId="LiveId" clId="{AA554B11-CE08-4FAF-BFAA-AA4F2A335F0D}" dt="2023-09-05T09:46:36.151" v="97" actId="478"/>
          <ac:picMkLst>
            <pc:docMk/>
            <pc:sldMk cId="0" sldId="261"/>
            <ac:picMk id="19" creationId="{6B334F47-3983-EB49-2E51-62BC6C968B37}"/>
          </ac:picMkLst>
        </pc:picChg>
        <pc:picChg chg="add del mod">
          <ac:chgData name="Shanmukha Sudha Kiran Thotakura" userId="191443837b1ab0db" providerId="LiveId" clId="{AA554B11-CE08-4FAF-BFAA-AA4F2A335F0D}" dt="2023-09-05T09:49:38.077" v="111" actId="478"/>
          <ac:picMkLst>
            <pc:docMk/>
            <pc:sldMk cId="0" sldId="261"/>
            <ac:picMk id="20" creationId="{C465D099-95E6-F0A4-138F-D96255DB37BD}"/>
          </ac:picMkLst>
        </pc:picChg>
        <pc:picChg chg="add mod">
          <ac:chgData name="Shanmukha Sudha Kiran Thotakura" userId="191443837b1ab0db" providerId="LiveId" clId="{AA554B11-CE08-4FAF-BFAA-AA4F2A335F0D}" dt="2023-09-05T09:50:44.663" v="118" actId="1076"/>
          <ac:picMkLst>
            <pc:docMk/>
            <pc:sldMk cId="0" sldId="261"/>
            <ac:picMk id="21" creationId="{0C9EA0FE-FFD5-0F03-D0D1-971952F0CB82}"/>
          </ac:picMkLst>
        </pc:picChg>
      </pc:sldChg>
      <pc:sldChg chg="addSp delSp modSp add del mod delAnim modAnim">
        <pc:chgData name="Shanmukha Sudha Kiran Thotakura" userId="191443837b1ab0db" providerId="LiveId" clId="{AA554B11-CE08-4FAF-BFAA-AA4F2A335F0D}" dt="2023-09-05T17:32:39.627" v="170" actId="478"/>
        <pc:sldMkLst>
          <pc:docMk/>
          <pc:sldMk cId="0" sldId="262"/>
        </pc:sldMkLst>
        <pc:picChg chg="add del mod">
          <ac:chgData name="Shanmukha Sudha Kiran Thotakura" userId="191443837b1ab0db" providerId="LiveId" clId="{AA554B11-CE08-4FAF-BFAA-AA4F2A335F0D}" dt="2023-09-05T09:48:31.125" v="105" actId="478"/>
          <ac:picMkLst>
            <pc:docMk/>
            <pc:sldMk cId="0" sldId="262"/>
            <ac:picMk id="9" creationId="{2EE4D45A-8EB4-305B-7F10-C70579932764}"/>
          </ac:picMkLst>
        </pc:picChg>
        <pc:picChg chg="add mod">
          <ac:chgData name="Shanmukha Sudha Kiran Thotakura" userId="191443837b1ab0db" providerId="LiveId" clId="{AA554B11-CE08-4FAF-BFAA-AA4F2A335F0D}" dt="2023-09-05T10:14:48.165" v="149" actId="1076"/>
          <ac:picMkLst>
            <pc:docMk/>
            <pc:sldMk cId="0" sldId="262"/>
            <ac:picMk id="9" creationId="{42D5B572-E32E-4856-B2C3-EFBA54BD8117}"/>
          </ac:picMkLst>
        </pc:picChg>
        <pc:picChg chg="add del mod">
          <ac:chgData name="Shanmukha Sudha Kiran Thotakura" userId="191443837b1ab0db" providerId="LiveId" clId="{AA554B11-CE08-4FAF-BFAA-AA4F2A335F0D}" dt="2023-09-05T17:32:39.627" v="170" actId="478"/>
          <ac:picMkLst>
            <pc:docMk/>
            <pc:sldMk cId="0" sldId="262"/>
            <ac:picMk id="10" creationId="{B695579E-081C-366F-1537-9D99793F6AA4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7:33:07.992" v="173" actId="1076"/>
        <pc:sldMkLst>
          <pc:docMk/>
          <pc:sldMk cId="0" sldId="263"/>
        </pc:sldMkLst>
        <pc:picChg chg="add mod">
          <ac:chgData name="Shanmukha Sudha Kiran Thotakura" userId="191443837b1ab0db" providerId="LiveId" clId="{AA554B11-CE08-4FAF-BFAA-AA4F2A335F0D}" dt="2023-09-05T17:33:07.992" v="173" actId="1076"/>
          <ac:picMkLst>
            <pc:docMk/>
            <pc:sldMk cId="0" sldId="263"/>
            <ac:picMk id="13" creationId="{BC22AC9C-3D03-1BA2-B80E-45B7A68DE927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0:12:32.585" v="138" actId="1076"/>
        <pc:sldMkLst>
          <pc:docMk/>
          <pc:sldMk cId="0" sldId="264"/>
        </pc:sldMkLst>
        <pc:picChg chg="add mod">
          <ac:chgData name="Shanmukha Sudha Kiran Thotakura" userId="191443837b1ab0db" providerId="LiveId" clId="{AA554B11-CE08-4FAF-BFAA-AA4F2A335F0D}" dt="2023-09-05T10:12:32.585" v="138" actId="1076"/>
          <ac:picMkLst>
            <pc:docMk/>
            <pc:sldMk cId="0" sldId="264"/>
            <ac:picMk id="12" creationId="{A363FF92-62A2-5A89-8C13-1DAD57580E9B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0:13:16.298" v="141" actId="1076"/>
        <pc:sldMkLst>
          <pc:docMk/>
          <pc:sldMk cId="0" sldId="265"/>
        </pc:sldMkLst>
        <pc:picChg chg="add mod">
          <ac:chgData name="Shanmukha Sudha Kiran Thotakura" userId="191443837b1ab0db" providerId="LiveId" clId="{AA554B11-CE08-4FAF-BFAA-AA4F2A335F0D}" dt="2023-09-05T10:13:16.298" v="141" actId="1076"/>
          <ac:picMkLst>
            <pc:docMk/>
            <pc:sldMk cId="0" sldId="265"/>
            <ac:picMk id="8" creationId="{689F46F6-CF09-8B25-5908-5D185D1D0AAE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0:13:57.431" v="146" actId="14100"/>
        <pc:sldMkLst>
          <pc:docMk/>
          <pc:sldMk cId="0" sldId="266"/>
        </pc:sldMkLst>
        <pc:picChg chg="add mod">
          <ac:chgData name="Shanmukha Sudha Kiran Thotakura" userId="191443837b1ab0db" providerId="LiveId" clId="{AA554B11-CE08-4FAF-BFAA-AA4F2A335F0D}" dt="2023-09-05T10:13:57.431" v="146" actId="14100"/>
          <ac:picMkLst>
            <pc:docMk/>
            <pc:sldMk cId="0" sldId="266"/>
            <ac:picMk id="8" creationId="{2007F44F-1A92-7A39-577F-0513C7116E84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7:31:55.975" v="166" actId="1076"/>
        <pc:sldMkLst>
          <pc:docMk/>
          <pc:sldMk cId="0" sldId="267"/>
        </pc:sldMkLst>
        <pc:picChg chg="add mod">
          <ac:chgData name="Shanmukha Sudha Kiran Thotakura" userId="191443837b1ab0db" providerId="LiveId" clId="{AA554B11-CE08-4FAF-BFAA-AA4F2A335F0D}" dt="2023-09-05T17:31:55.975" v="166" actId="1076"/>
          <ac:picMkLst>
            <pc:docMk/>
            <pc:sldMk cId="0" sldId="267"/>
            <ac:picMk id="8" creationId="{6D36C943-1931-45EA-B2DC-73AD4BA3595A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7:31:13.235" v="161" actId="1076"/>
        <pc:sldMkLst>
          <pc:docMk/>
          <pc:sldMk cId="0" sldId="268"/>
        </pc:sldMkLst>
        <pc:picChg chg="add mod">
          <ac:chgData name="Shanmukha Sudha Kiran Thotakura" userId="191443837b1ab0db" providerId="LiveId" clId="{AA554B11-CE08-4FAF-BFAA-AA4F2A335F0D}" dt="2023-09-05T17:31:13.235" v="161" actId="1076"/>
          <ac:picMkLst>
            <pc:docMk/>
            <pc:sldMk cId="0" sldId="268"/>
            <ac:picMk id="8" creationId="{390F3F42-9EA3-D3BF-C7DF-05179837BB36}"/>
          </ac:picMkLst>
        </pc:picChg>
      </pc:sldChg>
      <pc:sldChg chg="addSp delSp modSp mod delAnim modAnim">
        <pc:chgData name="Shanmukha Sudha Kiran Thotakura" userId="191443837b1ab0db" providerId="LiveId" clId="{AA554B11-CE08-4FAF-BFAA-AA4F2A335F0D}" dt="2023-09-05T17:35:06.895" v="181" actId="1076"/>
        <pc:sldMkLst>
          <pc:docMk/>
          <pc:sldMk cId="0" sldId="269"/>
        </pc:sldMkLst>
        <pc:picChg chg="add del mod">
          <ac:chgData name="Shanmukha Sudha Kiran Thotakura" userId="191443837b1ab0db" providerId="LiveId" clId="{AA554B11-CE08-4FAF-BFAA-AA4F2A335F0D}" dt="2023-09-05T17:31:43.592" v="164" actId="21"/>
          <ac:picMkLst>
            <pc:docMk/>
            <pc:sldMk cId="0" sldId="269"/>
            <ac:picMk id="25" creationId="{51E7C490-5DB8-5B99-8C91-28F47AB61302}"/>
          </ac:picMkLst>
        </pc:picChg>
        <pc:picChg chg="add del mod">
          <ac:chgData name="Shanmukha Sudha Kiran Thotakura" userId="191443837b1ab0db" providerId="LiveId" clId="{AA554B11-CE08-4FAF-BFAA-AA4F2A335F0D}" dt="2023-09-05T10:16:25.875" v="154" actId="478"/>
          <ac:picMkLst>
            <pc:docMk/>
            <pc:sldMk cId="0" sldId="269"/>
            <ac:picMk id="25" creationId="{53D5A81C-1918-4B27-07CA-F73113B32A9E}"/>
          </ac:picMkLst>
        </pc:picChg>
        <pc:picChg chg="add mod">
          <ac:chgData name="Shanmukha Sudha Kiran Thotakura" userId="191443837b1ab0db" providerId="LiveId" clId="{AA554B11-CE08-4FAF-BFAA-AA4F2A335F0D}" dt="2023-09-05T10:06:39.380" v="126"/>
          <ac:picMkLst>
            <pc:docMk/>
            <pc:sldMk cId="0" sldId="269"/>
            <ac:picMk id="26" creationId="{A801D62F-E5D6-5C08-6181-571BBAAE48F7}"/>
          </ac:picMkLst>
        </pc:picChg>
        <pc:picChg chg="add mod">
          <ac:chgData name="Shanmukha Sudha Kiran Thotakura" userId="191443837b1ab0db" providerId="LiveId" clId="{AA554B11-CE08-4FAF-BFAA-AA4F2A335F0D}" dt="2023-09-05T17:35:06.895" v="181" actId="1076"/>
          <ac:picMkLst>
            <pc:docMk/>
            <pc:sldMk cId="0" sldId="269"/>
            <ac:picMk id="26" creationId="{BA6EE00C-87D3-7E04-8613-97E8F94C811A}"/>
          </ac:picMkLst>
        </pc:picChg>
      </pc:sldChg>
      <pc:sldChg chg="addSp delSp modSp mod delAnim modAnim">
        <pc:chgData name="Shanmukha Sudha Kiran Thotakura" userId="191443837b1ab0db" providerId="LiveId" clId="{AA554B11-CE08-4FAF-BFAA-AA4F2A335F0D}" dt="2023-09-05T10:16:28.815" v="155"/>
        <pc:sldMkLst>
          <pc:docMk/>
          <pc:sldMk cId="0" sldId="270"/>
        </pc:sldMkLst>
        <pc:graphicFrameChg chg="add del mod">
          <ac:chgData name="Shanmukha Sudha Kiran Thotakura" userId="191443837b1ab0db" providerId="LiveId" clId="{AA554B11-CE08-4FAF-BFAA-AA4F2A335F0D}" dt="2023-09-05T10:15:28.653" v="151"/>
          <ac:graphicFrameMkLst>
            <pc:docMk/>
            <pc:sldMk cId="0" sldId="270"/>
            <ac:graphicFrameMk id="10" creationId="{EC646D81-60DB-8A6D-5CA5-DD1E04085123}"/>
          </ac:graphicFrameMkLst>
        </pc:graphicFrameChg>
        <pc:picChg chg="add del mod">
          <ac:chgData name="Shanmukha Sudha Kiran Thotakura" userId="191443837b1ab0db" providerId="LiveId" clId="{AA554B11-CE08-4FAF-BFAA-AA4F2A335F0D}" dt="2023-09-05T10:16:13.905" v="153" actId="478"/>
          <ac:picMkLst>
            <pc:docMk/>
            <pc:sldMk cId="0" sldId="270"/>
            <ac:picMk id="11" creationId="{09F16DDD-B2F9-9643-6EBA-0DA7AD8F7AF2}"/>
          </ac:picMkLst>
        </pc:picChg>
        <pc:picChg chg="add mod">
          <ac:chgData name="Shanmukha Sudha Kiran Thotakura" userId="191443837b1ab0db" providerId="LiveId" clId="{AA554B11-CE08-4FAF-BFAA-AA4F2A335F0D}" dt="2023-09-05T10:16:28.815" v="155"/>
          <ac:picMkLst>
            <pc:docMk/>
            <pc:sldMk cId="0" sldId="270"/>
            <ac:picMk id="12" creationId="{9D6EA9F4-4C92-3E30-52B2-425766AD8DA1}"/>
          </ac:picMkLst>
        </pc:picChg>
      </pc:sldChg>
      <pc:sldChg chg="addSp modSp modAnim">
        <pc:chgData name="Shanmukha Sudha Kiran Thotakura" userId="191443837b1ab0db" providerId="LiveId" clId="{AA554B11-CE08-4FAF-BFAA-AA4F2A335F0D}" dt="2023-09-05T09:49:43.491" v="112"/>
        <pc:sldMkLst>
          <pc:docMk/>
          <pc:sldMk cId="0" sldId="271"/>
        </pc:sldMkLst>
        <pc:picChg chg="add mod">
          <ac:chgData name="Shanmukha Sudha Kiran Thotakura" userId="191443837b1ab0db" providerId="LiveId" clId="{AA554B11-CE08-4FAF-BFAA-AA4F2A335F0D}" dt="2023-09-05T09:49:43.491" v="112"/>
          <ac:picMkLst>
            <pc:docMk/>
            <pc:sldMk cId="0" sldId="271"/>
            <ac:picMk id="8" creationId="{6B8432A7-533F-E38D-E1A4-CF7D4F86EBD1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0:07:42.536" v="130" actId="1366"/>
        <pc:sldMkLst>
          <pc:docMk/>
          <pc:sldMk cId="0" sldId="272"/>
        </pc:sldMkLst>
        <pc:picChg chg="add mod">
          <ac:chgData name="Shanmukha Sudha Kiran Thotakura" userId="191443837b1ab0db" providerId="LiveId" clId="{AA554B11-CE08-4FAF-BFAA-AA4F2A335F0D}" dt="2023-09-05T10:07:42.536" v="130" actId="1366"/>
          <ac:picMkLst>
            <pc:docMk/>
            <pc:sldMk cId="0" sldId="272"/>
            <ac:picMk id="2" creationId="{9D902BFC-DCF3-9AF5-4514-5DCC895F2A6D}"/>
          </ac:picMkLst>
        </pc:picChg>
      </pc:sldChg>
      <pc:sldChg chg="addSp modSp mod modAnim">
        <pc:chgData name="Shanmukha Sudha Kiran Thotakura" userId="191443837b1ab0db" providerId="LiveId" clId="{AA554B11-CE08-4FAF-BFAA-AA4F2A335F0D}" dt="2023-09-05T14:14:08.759" v="158" actId="1076"/>
        <pc:sldMkLst>
          <pc:docMk/>
          <pc:sldMk cId="2807345576" sldId="273"/>
        </pc:sldMkLst>
        <pc:picChg chg="add mod">
          <ac:chgData name="Shanmukha Sudha Kiran Thotakura" userId="191443837b1ab0db" providerId="LiveId" clId="{AA554B11-CE08-4FAF-BFAA-AA4F2A335F0D}" dt="2023-09-05T14:14:08.759" v="158" actId="1076"/>
          <ac:picMkLst>
            <pc:docMk/>
            <pc:sldMk cId="2807345576" sldId="273"/>
            <ac:picMk id="16" creationId="{4F2805E7-14A3-AD32-2FE2-A83EAE2AA8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C92D5-A2F0-4BD2-9537-5A8D67C5301D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64A89-2127-494F-8BA3-AB4F6643C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9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4A89-2127-494F-8BA3-AB4F6643C2B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71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1396" y="4624303"/>
            <a:ext cx="7329206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6994C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7953" y="2113203"/>
            <a:ext cx="9376092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39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9.png"/><Relationship Id="rId2" Type="http://schemas.openxmlformats.org/officeDocument/2006/relationships/audio" Target="../media/media16.aac"/><Relationship Id="rId1" Type="http://schemas.microsoft.com/office/2007/relationships/media" Target="../media/media16.aac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hyperlink" Target="mailto:sudhakiran0308@gmail.com" TargetMode="External"/><Relationship Id="rId2" Type="http://schemas.openxmlformats.org/officeDocument/2006/relationships/audio" Target="../media/media17.aac"/><Relationship Id="rId1" Type="http://schemas.microsoft.com/office/2007/relationships/media" Target="../media/media17.aac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D240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-1676" y="12"/>
            <a:ext cx="2161540" cy="3055620"/>
          </a:xfrm>
          <a:custGeom>
            <a:avLst/>
            <a:gdLst/>
            <a:ahLst/>
            <a:cxnLst/>
            <a:rect l="l" t="t" r="r" b="b"/>
            <a:pathLst>
              <a:path w="2161540" h="3055620">
                <a:moveTo>
                  <a:pt x="1629016" y="411886"/>
                </a:moveTo>
                <a:lnTo>
                  <a:pt x="1615503" y="413689"/>
                </a:lnTo>
                <a:lnTo>
                  <a:pt x="1616659" y="387908"/>
                </a:lnTo>
                <a:lnTo>
                  <a:pt x="1609267" y="388899"/>
                </a:lnTo>
                <a:lnTo>
                  <a:pt x="1600301" y="402920"/>
                </a:lnTo>
                <a:lnTo>
                  <a:pt x="1588897" y="417271"/>
                </a:lnTo>
                <a:lnTo>
                  <a:pt x="1579181" y="444195"/>
                </a:lnTo>
                <a:lnTo>
                  <a:pt x="1570736" y="470954"/>
                </a:lnTo>
                <a:lnTo>
                  <a:pt x="1564817" y="497382"/>
                </a:lnTo>
                <a:lnTo>
                  <a:pt x="1549857" y="550646"/>
                </a:lnTo>
                <a:lnTo>
                  <a:pt x="1532572" y="591413"/>
                </a:lnTo>
                <a:lnTo>
                  <a:pt x="1516341" y="644842"/>
                </a:lnTo>
                <a:lnTo>
                  <a:pt x="1499489" y="698360"/>
                </a:lnTo>
                <a:lnTo>
                  <a:pt x="1480312" y="739381"/>
                </a:lnTo>
                <a:lnTo>
                  <a:pt x="1460538" y="780465"/>
                </a:lnTo>
                <a:lnTo>
                  <a:pt x="1441831" y="834237"/>
                </a:lnTo>
                <a:lnTo>
                  <a:pt x="1420837" y="875499"/>
                </a:lnTo>
                <a:lnTo>
                  <a:pt x="1400937" y="929424"/>
                </a:lnTo>
                <a:lnTo>
                  <a:pt x="1378750" y="970851"/>
                </a:lnTo>
                <a:lnTo>
                  <a:pt x="1355966" y="1012342"/>
                </a:lnTo>
                <a:lnTo>
                  <a:pt x="1334287" y="1066507"/>
                </a:lnTo>
                <a:lnTo>
                  <a:pt x="1310347" y="1108163"/>
                </a:lnTo>
                <a:lnTo>
                  <a:pt x="1285836" y="1149896"/>
                </a:lnTo>
                <a:lnTo>
                  <a:pt x="1260754" y="1191704"/>
                </a:lnTo>
                <a:lnTo>
                  <a:pt x="1235100" y="1233589"/>
                </a:lnTo>
                <a:lnTo>
                  <a:pt x="1210589" y="1288135"/>
                </a:lnTo>
                <a:lnTo>
                  <a:pt x="1183830" y="1330172"/>
                </a:lnTo>
                <a:lnTo>
                  <a:pt x="1156525" y="1372273"/>
                </a:lnTo>
                <a:lnTo>
                  <a:pt x="1128674" y="1414462"/>
                </a:lnTo>
                <a:lnTo>
                  <a:pt x="1100289" y="1456715"/>
                </a:lnTo>
                <a:lnTo>
                  <a:pt x="1071372" y="1499031"/>
                </a:lnTo>
                <a:lnTo>
                  <a:pt x="1041933" y="1541424"/>
                </a:lnTo>
                <a:lnTo>
                  <a:pt x="1010285" y="1571307"/>
                </a:lnTo>
                <a:lnTo>
                  <a:pt x="979805" y="1613839"/>
                </a:lnTo>
                <a:lnTo>
                  <a:pt x="948804" y="1656435"/>
                </a:lnTo>
                <a:lnTo>
                  <a:pt x="917308" y="1699107"/>
                </a:lnTo>
                <a:lnTo>
                  <a:pt x="885317" y="1741843"/>
                </a:lnTo>
                <a:lnTo>
                  <a:pt x="851128" y="1772069"/>
                </a:lnTo>
                <a:lnTo>
                  <a:pt x="818146" y="1814931"/>
                </a:lnTo>
                <a:lnTo>
                  <a:pt x="782980" y="1845284"/>
                </a:lnTo>
                <a:lnTo>
                  <a:pt x="749033" y="1888274"/>
                </a:lnTo>
                <a:lnTo>
                  <a:pt x="712927" y="1918754"/>
                </a:lnTo>
                <a:lnTo>
                  <a:pt x="678027" y="1961883"/>
                </a:lnTo>
                <a:lnTo>
                  <a:pt x="640981" y="1992477"/>
                </a:lnTo>
                <a:lnTo>
                  <a:pt x="605167" y="2035733"/>
                </a:lnTo>
                <a:lnTo>
                  <a:pt x="583526" y="2051456"/>
                </a:lnTo>
                <a:lnTo>
                  <a:pt x="561238" y="2067255"/>
                </a:lnTo>
                <a:lnTo>
                  <a:pt x="540651" y="2095652"/>
                </a:lnTo>
                <a:lnTo>
                  <a:pt x="518998" y="2111362"/>
                </a:lnTo>
                <a:lnTo>
                  <a:pt x="476338" y="2142718"/>
                </a:lnTo>
                <a:lnTo>
                  <a:pt x="454215" y="2158504"/>
                </a:lnTo>
                <a:lnTo>
                  <a:pt x="432841" y="2187003"/>
                </a:lnTo>
                <a:lnTo>
                  <a:pt x="297091" y="2282113"/>
                </a:lnTo>
                <a:lnTo>
                  <a:pt x="250367" y="2314003"/>
                </a:lnTo>
                <a:lnTo>
                  <a:pt x="126593" y="2407513"/>
                </a:lnTo>
                <a:lnTo>
                  <a:pt x="84467" y="2438793"/>
                </a:lnTo>
                <a:lnTo>
                  <a:pt x="40259" y="2457539"/>
                </a:lnTo>
                <a:lnTo>
                  <a:pt x="1346" y="2488387"/>
                </a:lnTo>
                <a:lnTo>
                  <a:pt x="254" y="2655125"/>
                </a:lnTo>
                <a:lnTo>
                  <a:pt x="32423" y="2637980"/>
                </a:lnTo>
                <a:lnTo>
                  <a:pt x="78689" y="2618956"/>
                </a:lnTo>
                <a:lnTo>
                  <a:pt x="209118" y="2524569"/>
                </a:lnTo>
                <a:lnTo>
                  <a:pt x="253161" y="2505837"/>
                </a:lnTo>
                <a:lnTo>
                  <a:pt x="336232" y="2443442"/>
                </a:lnTo>
                <a:lnTo>
                  <a:pt x="417080" y="2381326"/>
                </a:lnTo>
                <a:lnTo>
                  <a:pt x="495706" y="2319515"/>
                </a:lnTo>
                <a:lnTo>
                  <a:pt x="532511" y="2276132"/>
                </a:lnTo>
                <a:lnTo>
                  <a:pt x="570433" y="2245410"/>
                </a:lnTo>
                <a:lnTo>
                  <a:pt x="644626" y="2184196"/>
                </a:lnTo>
                <a:lnTo>
                  <a:pt x="679208" y="2141118"/>
                </a:lnTo>
                <a:lnTo>
                  <a:pt x="750074" y="2080348"/>
                </a:lnTo>
                <a:lnTo>
                  <a:pt x="782980" y="2037486"/>
                </a:lnTo>
                <a:lnTo>
                  <a:pt x="817029" y="2007285"/>
                </a:lnTo>
                <a:lnTo>
                  <a:pt x="848842" y="1964575"/>
                </a:lnTo>
                <a:lnTo>
                  <a:pt x="881773" y="1934527"/>
                </a:lnTo>
                <a:lnTo>
                  <a:pt x="912469" y="1891969"/>
                </a:lnTo>
                <a:lnTo>
                  <a:pt x="942606" y="1849475"/>
                </a:lnTo>
                <a:lnTo>
                  <a:pt x="973886" y="1819656"/>
                </a:lnTo>
                <a:lnTo>
                  <a:pt x="1002919" y="1777314"/>
                </a:lnTo>
                <a:lnTo>
                  <a:pt x="1031392" y="1735048"/>
                </a:lnTo>
                <a:lnTo>
                  <a:pt x="1061008" y="1705444"/>
                </a:lnTo>
                <a:lnTo>
                  <a:pt x="1088377" y="1663331"/>
                </a:lnTo>
                <a:lnTo>
                  <a:pt x="1117168" y="1621028"/>
                </a:lnTo>
                <a:lnTo>
                  <a:pt x="1145349" y="1578800"/>
                </a:lnTo>
                <a:lnTo>
                  <a:pt x="1172908" y="1536661"/>
                </a:lnTo>
                <a:lnTo>
                  <a:pt x="1199857" y="1494599"/>
                </a:lnTo>
                <a:lnTo>
                  <a:pt x="1226197" y="1452626"/>
                </a:lnTo>
                <a:lnTo>
                  <a:pt x="1250213" y="1398143"/>
                </a:lnTo>
                <a:lnTo>
                  <a:pt x="1275321" y="1356334"/>
                </a:lnTo>
                <a:lnTo>
                  <a:pt x="1299794" y="1314602"/>
                </a:lnTo>
                <a:lnTo>
                  <a:pt x="1323657" y="1272959"/>
                </a:lnTo>
                <a:lnTo>
                  <a:pt x="1345209" y="1218819"/>
                </a:lnTo>
                <a:lnTo>
                  <a:pt x="1367815" y="1177340"/>
                </a:lnTo>
                <a:lnTo>
                  <a:pt x="1389811" y="1135938"/>
                </a:lnTo>
                <a:lnTo>
                  <a:pt x="1409496" y="1082040"/>
                </a:lnTo>
                <a:lnTo>
                  <a:pt x="1430235" y="1040815"/>
                </a:lnTo>
                <a:lnTo>
                  <a:pt x="1448663" y="987082"/>
                </a:lnTo>
                <a:lnTo>
                  <a:pt x="1468158" y="946035"/>
                </a:lnTo>
                <a:lnTo>
                  <a:pt x="1487017" y="905052"/>
                </a:lnTo>
                <a:lnTo>
                  <a:pt x="1503553" y="851585"/>
                </a:lnTo>
                <a:lnTo>
                  <a:pt x="1521155" y="810780"/>
                </a:lnTo>
                <a:lnTo>
                  <a:pt x="1536446" y="757466"/>
                </a:lnTo>
                <a:lnTo>
                  <a:pt x="1551089" y="704253"/>
                </a:lnTo>
                <a:lnTo>
                  <a:pt x="1566799" y="663702"/>
                </a:lnTo>
                <a:lnTo>
                  <a:pt x="1580172" y="610641"/>
                </a:lnTo>
                <a:lnTo>
                  <a:pt x="1594612" y="570268"/>
                </a:lnTo>
                <a:lnTo>
                  <a:pt x="1606715" y="517385"/>
                </a:lnTo>
                <a:lnTo>
                  <a:pt x="1618183" y="464591"/>
                </a:lnTo>
                <a:lnTo>
                  <a:pt x="1629016" y="411886"/>
                </a:lnTo>
                <a:close/>
              </a:path>
              <a:path w="2161540" h="3055620">
                <a:moveTo>
                  <a:pt x="1822894" y="693394"/>
                </a:moveTo>
                <a:lnTo>
                  <a:pt x="1778393" y="699376"/>
                </a:lnTo>
                <a:lnTo>
                  <a:pt x="1771992" y="713041"/>
                </a:lnTo>
                <a:lnTo>
                  <a:pt x="1753933" y="766711"/>
                </a:lnTo>
                <a:lnTo>
                  <a:pt x="1733664" y="807872"/>
                </a:lnTo>
                <a:lnTo>
                  <a:pt x="1712874" y="849109"/>
                </a:lnTo>
                <a:lnTo>
                  <a:pt x="1693252" y="902995"/>
                </a:lnTo>
                <a:lnTo>
                  <a:pt x="1671434" y="944372"/>
                </a:lnTo>
                <a:lnTo>
                  <a:pt x="1649107" y="985812"/>
                </a:lnTo>
                <a:lnTo>
                  <a:pt x="1627962" y="1039901"/>
                </a:lnTo>
                <a:lnTo>
                  <a:pt x="1604619" y="1081481"/>
                </a:lnTo>
                <a:lnTo>
                  <a:pt x="1580781" y="1123124"/>
                </a:lnTo>
                <a:lnTo>
                  <a:pt x="1556435" y="1164831"/>
                </a:lnTo>
                <a:lnTo>
                  <a:pt x="1533296" y="1219187"/>
                </a:lnTo>
                <a:lnTo>
                  <a:pt x="1507972" y="1261033"/>
                </a:lnTo>
                <a:lnTo>
                  <a:pt x="1482166" y="1302943"/>
                </a:lnTo>
                <a:lnTo>
                  <a:pt x="1455864" y="1344917"/>
                </a:lnTo>
                <a:lnTo>
                  <a:pt x="1429080" y="1386941"/>
                </a:lnTo>
                <a:lnTo>
                  <a:pt x="1401826" y="1429054"/>
                </a:lnTo>
                <a:lnTo>
                  <a:pt x="1374089" y="1471218"/>
                </a:lnTo>
                <a:lnTo>
                  <a:pt x="1345882" y="1513446"/>
                </a:lnTo>
                <a:lnTo>
                  <a:pt x="1317205" y="1555737"/>
                </a:lnTo>
                <a:lnTo>
                  <a:pt x="1288072" y="1598091"/>
                </a:lnTo>
                <a:lnTo>
                  <a:pt x="1258455" y="1640497"/>
                </a:lnTo>
                <a:lnTo>
                  <a:pt x="1228394" y="1682978"/>
                </a:lnTo>
                <a:lnTo>
                  <a:pt x="1197864" y="1725523"/>
                </a:lnTo>
                <a:lnTo>
                  <a:pt x="1166888" y="1768119"/>
                </a:lnTo>
                <a:lnTo>
                  <a:pt x="1133767" y="1798193"/>
                </a:lnTo>
                <a:lnTo>
                  <a:pt x="1101890" y="1840915"/>
                </a:lnTo>
                <a:lnTo>
                  <a:pt x="1070889" y="1883511"/>
                </a:lnTo>
                <a:lnTo>
                  <a:pt x="1037729" y="1913597"/>
                </a:lnTo>
                <a:lnTo>
                  <a:pt x="1005827" y="1956320"/>
                </a:lnTo>
                <a:lnTo>
                  <a:pt x="973467" y="1999107"/>
                </a:lnTo>
                <a:lnTo>
                  <a:pt x="904100" y="2059673"/>
                </a:lnTo>
                <a:lnTo>
                  <a:pt x="870483" y="2102624"/>
                </a:lnTo>
                <a:lnTo>
                  <a:pt x="834758" y="2133054"/>
                </a:lnTo>
                <a:lnTo>
                  <a:pt x="800328" y="2176119"/>
                </a:lnTo>
                <a:lnTo>
                  <a:pt x="689660" y="2267851"/>
                </a:lnTo>
                <a:lnTo>
                  <a:pt x="652030" y="2298535"/>
                </a:lnTo>
                <a:lnTo>
                  <a:pt x="615734" y="2341842"/>
                </a:lnTo>
                <a:lnTo>
                  <a:pt x="460362" y="2465209"/>
                </a:lnTo>
                <a:lnTo>
                  <a:pt x="420712" y="2496159"/>
                </a:lnTo>
                <a:lnTo>
                  <a:pt x="379069" y="2514574"/>
                </a:lnTo>
                <a:lnTo>
                  <a:pt x="257429" y="2607780"/>
                </a:lnTo>
                <a:lnTo>
                  <a:pt x="214630" y="2626334"/>
                </a:lnTo>
                <a:lnTo>
                  <a:pt x="131622" y="2688742"/>
                </a:lnTo>
                <a:lnTo>
                  <a:pt x="88061" y="2707398"/>
                </a:lnTo>
                <a:lnTo>
                  <a:pt x="45935" y="2738678"/>
                </a:lnTo>
                <a:lnTo>
                  <a:pt x="1244" y="2757500"/>
                </a:lnTo>
                <a:lnTo>
                  <a:pt x="0" y="2898622"/>
                </a:lnTo>
                <a:lnTo>
                  <a:pt x="33642" y="2881287"/>
                </a:lnTo>
                <a:lnTo>
                  <a:pt x="120459" y="2844000"/>
                </a:lnTo>
                <a:lnTo>
                  <a:pt x="202869" y="2781681"/>
                </a:lnTo>
                <a:lnTo>
                  <a:pt x="245338" y="2763164"/>
                </a:lnTo>
                <a:lnTo>
                  <a:pt x="285851" y="2732100"/>
                </a:lnTo>
                <a:lnTo>
                  <a:pt x="327571" y="2700871"/>
                </a:lnTo>
                <a:lnTo>
                  <a:pt x="370738" y="2682265"/>
                </a:lnTo>
                <a:lnTo>
                  <a:pt x="411924" y="2651112"/>
                </a:lnTo>
                <a:lnTo>
                  <a:pt x="573544" y="2526906"/>
                </a:lnTo>
                <a:lnTo>
                  <a:pt x="690956" y="2434259"/>
                </a:lnTo>
                <a:lnTo>
                  <a:pt x="727570" y="2390902"/>
                </a:lnTo>
                <a:lnTo>
                  <a:pt x="765441" y="2360193"/>
                </a:lnTo>
                <a:lnTo>
                  <a:pt x="839774" y="2298954"/>
                </a:lnTo>
                <a:lnTo>
                  <a:pt x="874547" y="2255850"/>
                </a:lnTo>
                <a:lnTo>
                  <a:pt x="910551" y="2225383"/>
                </a:lnTo>
                <a:lnTo>
                  <a:pt x="944410" y="2182406"/>
                </a:lnTo>
                <a:lnTo>
                  <a:pt x="979512" y="2152065"/>
                </a:lnTo>
                <a:lnTo>
                  <a:pt x="1012494" y="2109190"/>
                </a:lnTo>
                <a:lnTo>
                  <a:pt x="1046734" y="2078964"/>
                </a:lnTo>
                <a:lnTo>
                  <a:pt x="1078877" y="2036216"/>
                </a:lnTo>
                <a:lnTo>
                  <a:pt x="1110615" y="1993506"/>
                </a:lnTo>
                <a:lnTo>
                  <a:pt x="1143635" y="1963445"/>
                </a:lnTo>
                <a:lnTo>
                  <a:pt x="1174584" y="1920849"/>
                </a:lnTo>
                <a:lnTo>
                  <a:pt x="1205166" y="1878304"/>
                </a:lnTo>
                <a:lnTo>
                  <a:pt x="1237056" y="1848396"/>
                </a:lnTo>
                <a:lnTo>
                  <a:pt x="1266113" y="1806054"/>
                </a:lnTo>
                <a:lnTo>
                  <a:pt x="1294790" y="1763763"/>
                </a:lnTo>
                <a:lnTo>
                  <a:pt x="1323073" y="1721523"/>
                </a:lnTo>
                <a:lnTo>
                  <a:pt x="1350949" y="1679346"/>
                </a:lnTo>
                <a:lnTo>
                  <a:pt x="1378381" y="1637220"/>
                </a:lnTo>
                <a:lnTo>
                  <a:pt x="1405369" y="1595158"/>
                </a:lnTo>
                <a:lnTo>
                  <a:pt x="1431874" y="1553159"/>
                </a:lnTo>
                <a:lnTo>
                  <a:pt x="1457896" y="1511223"/>
                </a:lnTo>
                <a:lnTo>
                  <a:pt x="1483410" y="1469351"/>
                </a:lnTo>
                <a:lnTo>
                  <a:pt x="1508404" y="1427556"/>
                </a:lnTo>
                <a:lnTo>
                  <a:pt x="1532851" y="1385836"/>
                </a:lnTo>
                <a:lnTo>
                  <a:pt x="1556727" y="1344180"/>
                </a:lnTo>
                <a:lnTo>
                  <a:pt x="1578343" y="1290027"/>
                </a:lnTo>
                <a:lnTo>
                  <a:pt x="1601038" y="1248537"/>
                </a:lnTo>
                <a:lnTo>
                  <a:pt x="1623148" y="1207135"/>
                </a:lnTo>
                <a:lnTo>
                  <a:pt x="1644650" y="1165796"/>
                </a:lnTo>
                <a:lnTo>
                  <a:pt x="1663865" y="1111973"/>
                </a:lnTo>
                <a:lnTo>
                  <a:pt x="1684172" y="1070800"/>
                </a:lnTo>
                <a:lnTo>
                  <a:pt x="1703870" y="1029716"/>
                </a:lnTo>
                <a:lnTo>
                  <a:pt x="1721281" y="976122"/>
                </a:lnTo>
                <a:lnTo>
                  <a:pt x="1739798" y="935189"/>
                </a:lnTo>
                <a:lnTo>
                  <a:pt x="1756003" y="881761"/>
                </a:lnTo>
                <a:lnTo>
                  <a:pt x="1773313" y="840994"/>
                </a:lnTo>
                <a:lnTo>
                  <a:pt x="1790014" y="800315"/>
                </a:lnTo>
                <a:lnTo>
                  <a:pt x="1804428" y="747128"/>
                </a:lnTo>
                <a:lnTo>
                  <a:pt x="1819935" y="706602"/>
                </a:lnTo>
                <a:lnTo>
                  <a:pt x="1822894" y="693394"/>
                </a:lnTo>
                <a:close/>
              </a:path>
              <a:path w="2161540" h="3055620">
                <a:moveTo>
                  <a:pt x="1849081" y="587362"/>
                </a:moveTo>
                <a:lnTo>
                  <a:pt x="1848662" y="574598"/>
                </a:lnTo>
                <a:lnTo>
                  <a:pt x="1845703" y="562190"/>
                </a:lnTo>
                <a:lnTo>
                  <a:pt x="1836153" y="563473"/>
                </a:lnTo>
                <a:lnTo>
                  <a:pt x="1830501" y="577037"/>
                </a:lnTo>
                <a:lnTo>
                  <a:pt x="1822945" y="590867"/>
                </a:lnTo>
                <a:lnTo>
                  <a:pt x="1813179" y="604989"/>
                </a:lnTo>
                <a:lnTo>
                  <a:pt x="1801672" y="619353"/>
                </a:lnTo>
                <a:lnTo>
                  <a:pt x="1780768" y="673417"/>
                </a:lnTo>
                <a:lnTo>
                  <a:pt x="1791220" y="672007"/>
                </a:lnTo>
                <a:lnTo>
                  <a:pt x="1828812" y="666965"/>
                </a:lnTo>
                <a:lnTo>
                  <a:pt x="1836839" y="640257"/>
                </a:lnTo>
                <a:lnTo>
                  <a:pt x="1844014" y="626478"/>
                </a:lnTo>
                <a:lnTo>
                  <a:pt x="1846973" y="600456"/>
                </a:lnTo>
                <a:lnTo>
                  <a:pt x="1849081" y="587362"/>
                </a:lnTo>
                <a:close/>
              </a:path>
              <a:path w="2161540" h="3055620">
                <a:moveTo>
                  <a:pt x="2161425" y="0"/>
                </a:moveTo>
                <a:lnTo>
                  <a:pt x="2137765" y="0"/>
                </a:lnTo>
                <a:lnTo>
                  <a:pt x="2134641" y="49568"/>
                </a:lnTo>
                <a:lnTo>
                  <a:pt x="2130793" y="101219"/>
                </a:lnTo>
                <a:lnTo>
                  <a:pt x="2126348" y="152679"/>
                </a:lnTo>
                <a:lnTo>
                  <a:pt x="2121357" y="203923"/>
                </a:lnTo>
                <a:lnTo>
                  <a:pt x="2115807" y="254901"/>
                </a:lnTo>
                <a:lnTo>
                  <a:pt x="2109724" y="305549"/>
                </a:lnTo>
                <a:lnTo>
                  <a:pt x="2103120" y="355841"/>
                </a:lnTo>
                <a:lnTo>
                  <a:pt x="2096020" y="405714"/>
                </a:lnTo>
                <a:lnTo>
                  <a:pt x="2083244" y="455091"/>
                </a:lnTo>
                <a:lnTo>
                  <a:pt x="2069858" y="504278"/>
                </a:lnTo>
                <a:lnTo>
                  <a:pt x="2055850" y="553288"/>
                </a:lnTo>
                <a:lnTo>
                  <a:pt x="2041245" y="602107"/>
                </a:lnTo>
                <a:lnTo>
                  <a:pt x="2026043" y="650735"/>
                </a:lnTo>
                <a:lnTo>
                  <a:pt x="2010232" y="699147"/>
                </a:lnTo>
                <a:lnTo>
                  <a:pt x="1993836" y="747344"/>
                </a:lnTo>
                <a:lnTo>
                  <a:pt x="1976856" y="795324"/>
                </a:lnTo>
                <a:lnTo>
                  <a:pt x="1959292" y="843076"/>
                </a:lnTo>
                <a:lnTo>
                  <a:pt x="1941156" y="890587"/>
                </a:lnTo>
                <a:lnTo>
                  <a:pt x="1922437" y="937869"/>
                </a:lnTo>
                <a:lnTo>
                  <a:pt x="1903145" y="984897"/>
                </a:lnTo>
                <a:lnTo>
                  <a:pt x="1883295" y="1031671"/>
                </a:lnTo>
                <a:lnTo>
                  <a:pt x="1862874" y="1078191"/>
                </a:lnTo>
                <a:lnTo>
                  <a:pt x="1841906" y="1124432"/>
                </a:lnTo>
                <a:lnTo>
                  <a:pt x="1820379" y="1170406"/>
                </a:lnTo>
                <a:lnTo>
                  <a:pt x="1798307" y="1216101"/>
                </a:lnTo>
                <a:lnTo>
                  <a:pt x="1775688" y="1261503"/>
                </a:lnTo>
                <a:lnTo>
                  <a:pt x="1752523" y="1306601"/>
                </a:lnTo>
                <a:lnTo>
                  <a:pt x="1728825" y="1351407"/>
                </a:lnTo>
                <a:lnTo>
                  <a:pt x="1704606" y="1395895"/>
                </a:lnTo>
                <a:lnTo>
                  <a:pt x="1679854" y="1440078"/>
                </a:lnTo>
                <a:lnTo>
                  <a:pt x="1654581" y="1483931"/>
                </a:lnTo>
                <a:lnTo>
                  <a:pt x="1628787" y="1527454"/>
                </a:lnTo>
                <a:lnTo>
                  <a:pt x="1602486" y="1570634"/>
                </a:lnTo>
                <a:lnTo>
                  <a:pt x="1575663" y="1613484"/>
                </a:lnTo>
                <a:lnTo>
                  <a:pt x="1548345" y="1655978"/>
                </a:lnTo>
                <a:lnTo>
                  <a:pt x="1520151" y="1698155"/>
                </a:lnTo>
                <a:lnTo>
                  <a:pt x="1491500" y="1739976"/>
                </a:lnTo>
                <a:lnTo>
                  <a:pt x="1462379" y="1781429"/>
                </a:lnTo>
                <a:lnTo>
                  <a:pt x="1432788" y="1822513"/>
                </a:lnTo>
                <a:lnTo>
                  <a:pt x="1402740" y="1863229"/>
                </a:lnTo>
                <a:lnTo>
                  <a:pt x="1372235" y="1903564"/>
                </a:lnTo>
                <a:lnTo>
                  <a:pt x="1341272" y="1943531"/>
                </a:lnTo>
                <a:lnTo>
                  <a:pt x="1309852" y="1983117"/>
                </a:lnTo>
                <a:lnTo>
                  <a:pt x="1277988" y="2022322"/>
                </a:lnTo>
                <a:lnTo>
                  <a:pt x="1245666" y="2061146"/>
                </a:lnTo>
                <a:lnTo>
                  <a:pt x="1212900" y="2099576"/>
                </a:lnTo>
                <a:lnTo>
                  <a:pt x="1179703" y="2137626"/>
                </a:lnTo>
                <a:lnTo>
                  <a:pt x="1146060" y="2175281"/>
                </a:lnTo>
                <a:lnTo>
                  <a:pt x="1111973" y="2212543"/>
                </a:lnTo>
                <a:lnTo>
                  <a:pt x="1077468" y="2249411"/>
                </a:lnTo>
                <a:lnTo>
                  <a:pt x="1042517" y="2285873"/>
                </a:lnTo>
                <a:lnTo>
                  <a:pt x="1007148" y="2321941"/>
                </a:lnTo>
                <a:lnTo>
                  <a:pt x="971346" y="2357602"/>
                </a:lnTo>
                <a:lnTo>
                  <a:pt x="935126" y="2392870"/>
                </a:lnTo>
                <a:lnTo>
                  <a:pt x="898486" y="2427719"/>
                </a:lnTo>
                <a:lnTo>
                  <a:pt x="861428" y="2462149"/>
                </a:lnTo>
                <a:lnTo>
                  <a:pt x="823963" y="2496185"/>
                </a:lnTo>
                <a:lnTo>
                  <a:pt x="786079" y="2529789"/>
                </a:lnTo>
                <a:lnTo>
                  <a:pt x="747788" y="2562974"/>
                </a:lnTo>
                <a:lnTo>
                  <a:pt x="709091" y="2595753"/>
                </a:lnTo>
                <a:lnTo>
                  <a:pt x="669988" y="2628100"/>
                </a:lnTo>
                <a:lnTo>
                  <a:pt x="630491" y="2660015"/>
                </a:lnTo>
                <a:lnTo>
                  <a:pt x="586892" y="2690330"/>
                </a:lnTo>
                <a:lnTo>
                  <a:pt x="542836" y="2720035"/>
                </a:lnTo>
                <a:lnTo>
                  <a:pt x="498360" y="2749105"/>
                </a:lnTo>
                <a:lnTo>
                  <a:pt x="453504" y="2777477"/>
                </a:lnTo>
                <a:lnTo>
                  <a:pt x="408305" y="2805112"/>
                </a:lnTo>
                <a:lnTo>
                  <a:pt x="362800" y="2831960"/>
                </a:lnTo>
                <a:lnTo>
                  <a:pt x="317004" y="2857982"/>
                </a:lnTo>
                <a:lnTo>
                  <a:pt x="270979" y="2883128"/>
                </a:lnTo>
                <a:lnTo>
                  <a:pt x="224739" y="2907347"/>
                </a:lnTo>
                <a:lnTo>
                  <a:pt x="131826" y="2953893"/>
                </a:lnTo>
                <a:lnTo>
                  <a:pt x="85013" y="2976270"/>
                </a:lnTo>
                <a:lnTo>
                  <a:pt x="37922" y="2997822"/>
                </a:lnTo>
                <a:lnTo>
                  <a:pt x="1676" y="3013748"/>
                </a:lnTo>
                <a:lnTo>
                  <a:pt x="1676" y="3055378"/>
                </a:lnTo>
                <a:lnTo>
                  <a:pt x="61709" y="3025978"/>
                </a:lnTo>
                <a:lnTo>
                  <a:pt x="106451" y="3003194"/>
                </a:lnTo>
                <a:lnTo>
                  <a:pt x="150901" y="2979864"/>
                </a:lnTo>
                <a:lnTo>
                  <a:pt x="195033" y="2955988"/>
                </a:lnTo>
                <a:lnTo>
                  <a:pt x="238861" y="2931553"/>
                </a:lnTo>
                <a:lnTo>
                  <a:pt x="282346" y="2906560"/>
                </a:lnTo>
                <a:lnTo>
                  <a:pt x="325501" y="2881020"/>
                </a:lnTo>
                <a:lnTo>
                  <a:pt x="368312" y="2854909"/>
                </a:lnTo>
                <a:lnTo>
                  <a:pt x="410768" y="2828239"/>
                </a:lnTo>
                <a:lnTo>
                  <a:pt x="452856" y="2801023"/>
                </a:lnTo>
                <a:lnTo>
                  <a:pt x="494576" y="2773222"/>
                </a:lnTo>
                <a:lnTo>
                  <a:pt x="535914" y="2744876"/>
                </a:lnTo>
                <a:lnTo>
                  <a:pt x="576859" y="2715945"/>
                </a:lnTo>
                <a:lnTo>
                  <a:pt x="617397" y="2686456"/>
                </a:lnTo>
                <a:lnTo>
                  <a:pt x="657529" y="2656395"/>
                </a:lnTo>
                <a:lnTo>
                  <a:pt x="697547" y="2625585"/>
                </a:lnTo>
                <a:lnTo>
                  <a:pt x="737057" y="2594203"/>
                </a:lnTo>
                <a:lnTo>
                  <a:pt x="776058" y="2562275"/>
                </a:lnTo>
                <a:lnTo>
                  <a:pt x="814565" y="2529802"/>
                </a:lnTo>
                <a:lnTo>
                  <a:pt x="852563" y="2496794"/>
                </a:lnTo>
                <a:lnTo>
                  <a:pt x="890066" y="2463266"/>
                </a:lnTo>
                <a:lnTo>
                  <a:pt x="927074" y="2429218"/>
                </a:lnTo>
                <a:lnTo>
                  <a:pt x="963587" y="2394661"/>
                </a:lnTo>
                <a:lnTo>
                  <a:pt x="999604" y="2359609"/>
                </a:lnTo>
                <a:lnTo>
                  <a:pt x="1035138" y="2324062"/>
                </a:lnTo>
                <a:lnTo>
                  <a:pt x="1070190" y="2288044"/>
                </a:lnTo>
                <a:lnTo>
                  <a:pt x="1104760" y="2251557"/>
                </a:lnTo>
                <a:lnTo>
                  <a:pt x="1138847" y="2214613"/>
                </a:lnTo>
                <a:lnTo>
                  <a:pt x="1172464" y="2177224"/>
                </a:lnTo>
                <a:lnTo>
                  <a:pt x="1205598" y="2139391"/>
                </a:lnTo>
                <a:lnTo>
                  <a:pt x="1238262" y="2101126"/>
                </a:lnTo>
                <a:lnTo>
                  <a:pt x="1270469" y="2062441"/>
                </a:lnTo>
                <a:lnTo>
                  <a:pt x="1302207" y="2023351"/>
                </a:lnTo>
                <a:lnTo>
                  <a:pt x="1333474" y="1983854"/>
                </a:lnTo>
                <a:lnTo>
                  <a:pt x="1364297" y="1943963"/>
                </a:lnTo>
                <a:lnTo>
                  <a:pt x="1394650" y="1903691"/>
                </a:lnTo>
                <a:lnTo>
                  <a:pt x="1424559" y="1863051"/>
                </a:lnTo>
                <a:lnTo>
                  <a:pt x="1454010" y="1822043"/>
                </a:lnTo>
                <a:lnTo>
                  <a:pt x="1483017" y="1780679"/>
                </a:lnTo>
                <a:lnTo>
                  <a:pt x="1511579" y="1738972"/>
                </a:lnTo>
                <a:lnTo>
                  <a:pt x="1539697" y="1696935"/>
                </a:lnTo>
                <a:lnTo>
                  <a:pt x="1567383" y="1654581"/>
                </a:lnTo>
                <a:lnTo>
                  <a:pt x="1594624" y="1611896"/>
                </a:lnTo>
                <a:lnTo>
                  <a:pt x="1621434" y="1568919"/>
                </a:lnTo>
                <a:lnTo>
                  <a:pt x="1647812" y="1525638"/>
                </a:lnTo>
                <a:lnTo>
                  <a:pt x="1673021" y="1483842"/>
                </a:lnTo>
                <a:lnTo>
                  <a:pt x="1697901" y="1441526"/>
                </a:lnTo>
                <a:lnTo>
                  <a:pt x="1722386" y="1398752"/>
                </a:lnTo>
                <a:lnTo>
                  <a:pt x="1746453" y="1355559"/>
                </a:lnTo>
                <a:lnTo>
                  <a:pt x="1770087" y="1311998"/>
                </a:lnTo>
                <a:lnTo>
                  <a:pt x="1793252" y="1268133"/>
                </a:lnTo>
                <a:lnTo>
                  <a:pt x="1815896" y="1224000"/>
                </a:lnTo>
                <a:lnTo>
                  <a:pt x="1838020" y="1179664"/>
                </a:lnTo>
                <a:lnTo>
                  <a:pt x="1859572" y="1135164"/>
                </a:lnTo>
                <a:lnTo>
                  <a:pt x="1880527" y="1090561"/>
                </a:lnTo>
                <a:lnTo>
                  <a:pt x="1900847" y="1045895"/>
                </a:lnTo>
                <a:lnTo>
                  <a:pt x="1920519" y="1001229"/>
                </a:lnTo>
                <a:lnTo>
                  <a:pt x="1939493" y="956602"/>
                </a:lnTo>
                <a:lnTo>
                  <a:pt x="1959610" y="907453"/>
                </a:lnTo>
                <a:lnTo>
                  <a:pt x="1978304" y="858494"/>
                </a:lnTo>
                <a:lnTo>
                  <a:pt x="1995881" y="809675"/>
                </a:lnTo>
                <a:lnTo>
                  <a:pt x="2012619" y="760984"/>
                </a:lnTo>
                <a:lnTo>
                  <a:pt x="2028786" y="712368"/>
                </a:lnTo>
                <a:lnTo>
                  <a:pt x="2044674" y="663778"/>
                </a:lnTo>
                <a:lnTo>
                  <a:pt x="2058327" y="614045"/>
                </a:lnTo>
                <a:lnTo>
                  <a:pt x="2071395" y="564870"/>
                </a:lnTo>
                <a:lnTo>
                  <a:pt x="2083765" y="516166"/>
                </a:lnTo>
                <a:lnTo>
                  <a:pt x="2095322" y="467868"/>
                </a:lnTo>
                <a:lnTo>
                  <a:pt x="2105964" y="419874"/>
                </a:lnTo>
                <a:lnTo>
                  <a:pt x="2115591" y="372122"/>
                </a:lnTo>
                <a:lnTo>
                  <a:pt x="2124862" y="317576"/>
                </a:lnTo>
                <a:lnTo>
                  <a:pt x="2133219" y="263359"/>
                </a:lnTo>
                <a:lnTo>
                  <a:pt x="2140661" y="209473"/>
                </a:lnTo>
                <a:lnTo>
                  <a:pt x="2147201" y="155892"/>
                </a:lnTo>
                <a:lnTo>
                  <a:pt x="2152878" y="102641"/>
                </a:lnTo>
                <a:lnTo>
                  <a:pt x="2157679" y="49720"/>
                </a:lnTo>
                <a:lnTo>
                  <a:pt x="2161425" y="0"/>
                </a:lnTo>
                <a:close/>
              </a:path>
            </a:pathLst>
          </a:custGeom>
          <a:solidFill>
            <a:srgbClr val="D57E2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6104" y="3604107"/>
            <a:ext cx="4135754" cy="604520"/>
          </a:xfrm>
          <a:custGeom>
            <a:avLst/>
            <a:gdLst/>
            <a:ahLst/>
            <a:cxnLst/>
            <a:rect l="l" t="t" r="r" b="b"/>
            <a:pathLst>
              <a:path w="4135754" h="604520">
                <a:moveTo>
                  <a:pt x="4135551" y="275094"/>
                </a:moveTo>
                <a:lnTo>
                  <a:pt x="4113542" y="0"/>
                </a:lnTo>
                <a:lnTo>
                  <a:pt x="50177" y="325107"/>
                </a:lnTo>
                <a:lnTo>
                  <a:pt x="0" y="329120"/>
                </a:lnTo>
                <a:lnTo>
                  <a:pt x="22009" y="604215"/>
                </a:lnTo>
                <a:lnTo>
                  <a:pt x="4135551" y="275094"/>
                </a:lnTo>
                <a:close/>
              </a:path>
            </a:pathLst>
          </a:custGeom>
          <a:solidFill>
            <a:srgbClr val="D57E2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5439314" y="0"/>
            <a:ext cx="6753225" cy="6858000"/>
            <a:chOff x="5439314" y="0"/>
            <a:chExt cx="6753225" cy="6858000"/>
          </a:xfrm>
        </p:grpSpPr>
        <p:sp>
          <p:nvSpPr>
            <p:cNvPr id="6" name="object 6"/>
            <p:cNvSpPr/>
            <p:nvPr/>
          </p:nvSpPr>
          <p:spPr>
            <a:xfrm>
              <a:off x="5439314" y="0"/>
              <a:ext cx="6753225" cy="6858000"/>
            </a:xfrm>
            <a:custGeom>
              <a:avLst/>
              <a:gdLst/>
              <a:ahLst/>
              <a:cxnLst/>
              <a:rect l="l" t="t" r="r" b="b"/>
              <a:pathLst>
                <a:path w="6753225" h="6858000">
                  <a:moveTo>
                    <a:pt x="6497720" y="6858000"/>
                  </a:moveTo>
                  <a:lnTo>
                    <a:pt x="2051537" y="6858000"/>
                  </a:lnTo>
                  <a:lnTo>
                    <a:pt x="2026777" y="6841852"/>
                  </a:lnTo>
                  <a:lnTo>
                    <a:pt x="1912759" y="6765652"/>
                  </a:lnTo>
                  <a:lnTo>
                    <a:pt x="1875306" y="6752952"/>
                  </a:lnTo>
                  <a:lnTo>
                    <a:pt x="1838135" y="6727552"/>
                  </a:lnTo>
                  <a:lnTo>
                    <a:pt x="1801247" y="6689452"/>
                  </a:lnTo>
                  <a:lnTo>
                    <a:pt x="1692319" y="6613252"/>
                  </a:lnTo>
                  <a:lnTo>
                    <a:pt x="1586051" y="6537052"/>
                  </a:lnTo>
                  <a:lnTo>
                    <a:pt x="1551232" y="6498952"/>
                  </a:lnTo>
                  <a:lnTo>
                    <a:pt x="1482518" y="6448152"/>
                  </a:lnTo>
                  <a:lnTo>
                    <a:pt x="1448628" y="6410052"/>
                  </a:lnTo>
                  <a:lnTo>
                    <a:pt x="1381797" y="6359252"/>
                  </a:lnTo>
                  <a:lnTo>
                    <a:pt x="1348862" y="6321152"/>
                  </a:lnTo>
                  <a:lnTo>
                    <a:pt x="1316250" y="6295752"/>
                  </a:lnTo>
                  <a:lnTo>
                    <a:pt x="1283965" y="6257652"/>
                  </a:lnTo>
                  <a:lnTo>
                    <a:pt x="1252009" y="6232252"/>
                  </a:lnTo>
                  <a:lnTo>
                    <a:pt x="1220386" y="6194152"/>
                  </a:lnTo>
                  <a:lnTo>
                    <a:pt x="1189098" y="6168752"/>
                  </a:lnTo>
                  <a:lnTo>
                    <a:pt x="1158147" y="6130652"/>
                  </a:lnTo>
                  <a:lnTo>
                    <a:pt x="1127538" y="6105252"/>
                  </a:lnTo>
                  <a:lnTo>
                    <a:pt x="1097272" y="6067152"/>
                  </a:lnTo>
                  <a:lnTo>
                    <a:pt x="1067352" y="6029052"/>
                  </a:lnTo>
                  <a:lnTo>
                    <a:pt x="1037782" y="6003652"/>
                  </a:lnTo>
                  <a:lnTo>
                    <a:pt x="1008563" y="5965552"/>
                  </a:lnTo>
                  <a:lnTo>
                    <a:pt x="979700" y="5927452"/>
                  </a:lnTo>
                  <a:lnTo>
                    <a:pt x="951194" y="5902052"/>
                  </a:lnTo>
                  <a:lnTo>
                    <a:pt x="923049" y="5863952"/>
                  </a:lnTo>
                  <a:lnTo>
                    <a:pt x="895267" y="5825852"/>
                  </a:lnTo>
                  <a:lnTo>
                    <a:pt x="867851" y="5787752"/>
                  </a:lnTo>
                  <a:lnTo>
                    <a:pt x="840805" y="5749652"/>
                  </a:lnTo>
                  <a:lnTo>
                    <a:pt x="814130" y="5724252"/>
                  </a:lnTo>
                  <a:lnTo>
                    <a:pt x="787830" y="5686152"/>
                  </a:lnTo>
                  <a:lnTo>
                    <a:pt x="761907" y="5648052"/>
                  </a:lnTo>
                  <a:lnTo>
                    <a:pt x="736365" y="5609952"/>
                  </a:lnTo>
                  <a:lnTo>
                    <a:pt x="711206" y="5571852"/>
                  </a:lnTo>
                  <a:lnTo>
                    <a:pt x="686433" y="5533752"/>
                  </a:lnTo>
                  <a:lnTo>
                    <a:pt x="662048" y="5495652"/>
                  </a:lnTo>
                  <a:lnTo>
                    <a:pt x="638056" y="5457552"/>
                  </a:lnTo>
                  <a:lnTo>
                    <a:pt x="614457" y="5419452"/>
                  </a:lnTo>
                  <a:lnTo>
                    <a:pt x="591256" y="5381352"/>
                  </a:lnTo>
                  <a:lnTo>
                    <a:pt x="568456" y="5343252"/>
                  </a:lnTo>
                  <a:lnTo>
                    <a:pt x="546058" y="5305152"/>
                  </a:lnTo>
                  <a:lnTo>
                    <a:pt x="524066" y="5267052"/>
                  </a:lnTo>
                  <a:lnTo>
                    <a:pt x="502482" y="5216252"/>
                  </a:lnTo>
                  <a:lnTo>
                    <a:pt x="481311" y="5178152"/>
                  </a:lnTo>
                  <a:lnTo>
                    <a:pt x="460553" y="5140052"/>
                  </a:lnTo>
                  <a:lnTo>
                    <a:pt x="440212" y="5101952"/>
                  </a:lnTo>
                  <a:lnTo>
                    <a:pt x="420292" y="5063852"/>
                  </a:lnTo>
                  <a:lnTo>
                    <a:pt x="400794" y="5013052"/>
                  </a:lnTo>
                  <a:lnTo>
                    <a:pt x="381721" y="4974952"/>
                  </a:lnTo>
                  <a:lnTo>
                    <a:pt x="363077" y="4936852"/>
                  </a:lnTo>
                  <a:lnTo>
                    <a:pt x="344865" y="4898752"/>
                  </a:lnTo>
                  <a:lnTo>
                    <a:pt x="327086" y="4847952"/>
                  </a:lnTo>
                  <a:lnTo>
                    <a:pt x="309744" y="4809852"/>
                  </a:lnTo>
                  <a:lnTo>
                    <a:pt x="292842" y="4771752"/>
                  </a:lnTo>
                  <a:lnTo>
                    <a:pt x="276383" y="4720952"/>
                  </a:lnTo>
                  <a:lnTo>
                    <a:pt x="260369" y="4682852"/>
                  </a:lnTo>
                  <a:lnTo>
                    <a:pt x="244803" y="4632052"/>
                  </a:lnTo>
                  <a:lnTo>
                    <a:pt x="229688" y="4593952"/>
                  </a:lnTo>
                  <a:lnTo>
                    <a:pt x="215027" y="4555852"/>
                  </a:lnTo>
                  <a:lnTo>
                    <a:pt x="200823" y="4505052"/>
                  </a:lnTo>
                  <a:lnTo>
                    <a:pt x="187078" y="4466952"/>
                  </a:lnTo>
                  <a:lnTo>
                    <a:pt x="173796" y="4416152"/>
                  </a:lnTo>
                  <a:lnTo>
                    <a:pt x="160978" y="4378052"/>
                  </a:lnTo>
                  <a:lnTo>
                    <a:pt x="148629" y="4327252"/>
                  </a:lnTo>
                  <a:lnTo>
                    <a:pt x="136751" y="4289152"/>
                  </a:lnTo>
                  <a:lnTo>
                    <a:pt x="125346" y="4238352"/>
                  </a:lnTo>
                  <a:lnTo>
                    <a:pt x="114418" y="4200252"/>
                  </a:lnTo>
                  <a:lnTo>
                    <a:pt x="103969" y="4149452"/>
                  </a:lnTo>
                  <a:lnTo>
                    <a:pt x="94002" y="4098652"/>
                  </a:lnTo>
                  <a:lnTo>
                    <a:pt x="84520" y="4060552"/>
                  </a:lnTo>
                  <a:lnTo>
                    <a:pt x="75526" y="4009752"/>
                  </a:lnTo>
                  <a:lnTo>
                    <a:pt x="67022" y="3971652"/>
                  </a:lnTo>
                  <a:lnTo>
                    <a:pt x="59012" y="3920852"/>
                  </a:lnTo>
                  <a:lnTo>
                    <a:pt x="51499" y="3870052"/>
                  </a:lnTo>
                  <a:lnTo>
                    <a:pt x="44484" y="3831952"/>
                  </a:lnTo>
                  <a:lnTo>
                    <a:pt x="37971" y="3781152"/>
                  </a:lnTo>
                  <a:lnTo>
                    <a:pt x="31963" y="3730352"/>
                  </a:lnTo>
                  <a:lnTo>
                    <a:pt x="26463" y="3692252"/>
                  </a:lnTo>
                  <a:lnTo>
                    <a:pt x="21473" y="3641452"/>
                  </a:lnTo>
                  <a:lnTo>
                    <a:pt x="16996" y="3590652"/>
                  </a:lnTo>
                  <a:lnTo>
                    <a:pt x="13036" y="3539852"/>
                  </a:lnTo>
                  <a:lnTo>
                    <a:pt x="9594" y="3501752"/>
                  </a:lnTo>
                  <a:lnTo>
                    <a:pt x="6674" y="3450952"/>
                  </a:lnTo>
                  <a:lnTo>
                    <a:pt x="4279" y="3400152"/>
                  </a:lnTo>
                  <a:lnTo>
                    <a:pt x="2411" y="3349352"/>
                  </a:lnTo>
                  <a:lnTo>
                    <a:pt x="1073" y="3311252"/>
                  </a:lnTo>
                  <a:lnTo>
                    <a:pt x="268" y="3260452"/>
                  </a:lnTo>
                  <a:lnTo>
                    <a:pt x="0" y="3209667"/>
                  </a:lnTo>
                  <a:lnTo>
                    <a:pt x="268" y="3158852"/>
                  </a:lnTo>
                  <a:lnTo>
                    <a:pt x="1073" y="3108052"/>
                  </a:lnTo>
                  <a:lnTo>
                    <a:pt x="2411" y="3069952"/>
                  </a:lnTo>
                  <a:lnTo>
                    <a:pt x="4279" y="3019152"/>
                  </a:lnTo>
                  <a:lnTo>
                    <a:pt x="6674" y="2968352"/>
                  </a:lnTo>
                  <a:lnTo>
                    <a:pt x="9594" y="2917552"/>
                  </a:lnTo>
                  <a:lnTo>
                    <a:pt x="13036" y="2866752"/>
                  </a:lnTo>
                  <a:lnTo>
                    <a:pt x="16996" y="2828652"/>
                  </a:lnTo>
                  <a:lnTo>
                    <a:pt x="21473" y="2777852"/>
                  </a:lnTo>
                  <a:lnTo>
                    <a:pt x="26463" y="2727052"/>
                  </a:lnTo>
                  <a:lnTo>
                    <a:pt x="31963" y="2688952"/>
                  </a:lnTo>
                  <a:lnTo>
                    <a:pt x="37971" y="2638152"/>
                  </a:lnTo>
                  <a:lnTo>
                    <a:pt x="44484" y="2587352"/>
                  </a:lnTo>
                  <a:lnTo>
                    <a:pt x="51499" y="2549252"/>
                  </a:lnTo>
                  <a:lnTo>
                    <a:pt x="59012" y="2498452"/>
                  </a:lnTo>
                  <a:lnTo>
                    <a:pt x="67022" y="2447652"/>
                  </a:lnTo>
                  <a:lnTo>
                    <a:pt x="75526" y="2409552"/>
                  </a:lnTo>
                  <a:lnTo>
                    <a:pt x="84520" y="2358752"/>
                  </a:lnTo>
                  <a:lnTo>
                    <a:pt x="94002" y="2307952"/>
                  </a:lnTo>
                  <a:lnTo>
                    <a:pt x="103969" y="2269852"/>
                  </a:lnTo>
                  <a:lnTo>
                    <a:pt x="114418" y="2219052"/>
                  </a:lnTo>
                  <a:lnTo>
                    <a:pt x="125346" y="2180952"/>
                  </a:lnTo>
                  <a:lnTo>
                    <a:pt x="136751" y="2130152"/>
                  </a:lnTo>
                  <a:lnTo>
                    <a:pt x="148629" y="2092052"/>
                  </a:lnTo>
                  <a:lnTo>
                    <a:pt x="160978" y="2041252"/>
                  </a:lnTo>
                  <a:lnTo>
                    <a:pt x="173796" y="2003152"/>
                  </a:lnTo>
                  <a:lnTo>
                    <a:pt x="187078" y="1952352"/>
                  </a:lnTo>
                  <a:lnTo>
                    <a:pt x="200823" y="1914252"/>
                  </a:lnTo>
                  <a:lnTo>
                    <a:pt x="215027" y="1863452"/>
                  </a:lnTo>
                  <a:lnTo>
                    <a:pt x="229688" y="1825352"/>
                  </a:lnTo>
                  <a:lnTo>
                    <a:pt x="244803" y="1774552"/>
                  </a:lnTo>
                  <a:lnTo>
                    <a:pt x="260369" y="1736452"/>
                  </a:lnTo>
                  <a:lnTo>
                    <a:pt x="276383" y="1698352"/>
                  </a:lnTo>
                  <a:lnTo>
                    <a:pt x="292842" y="1647552"/>
                  </a:lnTo>
                  <a:lnTo>
                    <a:pt x="309744" y="1609452"/>
                  </a:lnTo>
                  <a:lnTo>
                    <a:pt x="327086" y="1571352"/>
                  </a:lnTo>
                  <a:lnTo>
                    <a:pt x="344865" y="1520552"/>
                  </a:lnTo>
                  <a:lnTo>
                    <a:pt x="363077" y="1482452"/>
                  </a:lnTo>
                  <a:lnTo>
                    <a:pt x="381721" y="1444352"/>
                  </a:lnTo>
                  <a:lnTo>
                    <a:pt x="400794" y="1393552"/>
                  </a:lnTo>
                  <a:lnTo>
                    <a:pt x="420292" y="1355452"/>
                  </a:lnTo>
                  <a:lnTo>
                    <a:pt x="440212" y="1317352"/>
                  </a:lnTo>
                  <a:lnTo>
                    <a:pt x="460553" y="1279252"/>
                  </a:lnTo>
                  <a:lnTo>
                    <a:pt x="481311" y="1241152"/>
                  </a:lnTo>
                  <a:lnTo>
                    <a:pt x="502482" y="1190352"/>
                  </a:lnTo>
                  <a:lnTo>
                    <a:pt x="524066" y="1152252"/>
                  </a:lnTo>
                  <a:lnTo>
                    <a:pt x="546058" y="1114152"/>
                  </a:lnTo>
                  <a:lnTo>
                    <a:pt x="568456" y="1076052"/>
                  </a:lnTo>
                  <a:lnTo>
                    <a:pt x="591256" y="1037952"/>
                  </a:lnTo>
                  <a:lnTo>
                    <a:pt x="614457" y="999852"/>
                  </a:lnTo>
                  <a:lnTo>
                    <a:pt x="638056" y="961752"/>
                  </a:lnTo>
                  <a:lnTo>
                    <a:pt x="662048" y="923652"/>
                  </a:lnTo>
                  <a:lnTo>
                    <a:pt x="686433" y="885552"/>
                  </a:lnTo>
                  <a:lnTo>
                    <a:pt x="711206" y="847452"/>
                  </a:lnTo>
                  <a:lnTo>
                    <a:pt x="736365" y="809352"/>
                  </a:lnTo>
                  <a:lnTo>
                    <a:pt x="761907" y="771252"/>
                  </a:lnTo>
                  <a:lnTo>
                    <a:pt x="787830" y="733152"/>
                  </a:lnTo>
                  <a:lnTo>
                    <a:pt x="814130" y="695052"/>
                  </a:lnTo>
                  <a:lnTo>
                    <a:pt x="840805" y="656952"/>
                  </a:lnTo>
                  <a:lnTo>
                    <a:pt x="867851" y="631552"/>
                  </a:lnTo>
                  <a:lnTo>
                    <a:pt x="895267" y="593452"/>
                  </a:lnTo>
                  <a:lnTo>
                    <a:pt x="923049" y="555352"/>
                  </a:lnTo>
                  <a:lnTo>
                    <a:pt x="951194" y="517252"/>
                  </a:lnTo>
                  <a:lnTo>
                    <a:pt x="979700" y="479152"/>
                  </a:lnTo>
                  <a:lnTo>
                    <a:pt x="1008563" y="453752"/>
                  </a:lnTo>
                  <a:lnTo>
                    <a:pt x="1037782" y="415652"/>
                  </a:lnTo>
                  <a:lnTo>
                    <a:pt x="1067352" y="377552"/>
                  </a:lnTo>
                  <a:lnTo>
                    <a:pt x="1097272" y="352152"/>
                  </a:lnTo>
                  <a:lnTo>
                    <a:pt x="1127538" y="314052"/>
                  </a:lnTo>
                  <a:lnTo>
                    <a:pt x="1158147" y="288652"/>
                  </a:lnTo>
                  <a:lnTo>
                    <a:pt x="1189098" y="250552"/>
                  </a:lnTo>
                  <a:lnTo>
                    <a:pt x="1220386" y="212452"/>
                  </a:lnTo>
                  <a:lnTo>
                    <a:pt x="1252009" y="187052"/>
                  </a:lnTo>
                  <a:lnTo>
                    <a:pt x="1283965" y="148952"/>
                  </a:lnTo>
                  <a:lnTo>
                    <a:pt x="1348862" y="98152"/>
                  </a:lnTo>
                  <a:lnTo>
                    <a:pt x="1381797" y="60052"/>
                  </a:lnTo>
                  <a:lnTo>
                    <a:pt x="1415053" y="34652"/>
                  </a:lnTo>
                  <a:lnTo>
                    <a:pt x="1445590" y="0"/>
                  </a:lnTo>
                  <a:lnTo>
                    <a:pt x="6752685" y="0"/>
                  </a:lnTo>
                  <a:lnTo>
                    <a:pt x="6752685" y="6686182"/>
                  </a:lnTo>
                  <a:lnTo>
                    <a:pt x="6748010" y="6689452"/>
                  </a:lnTo>
                  <a:lnTo>
                    <a:pt x="6711122" y="6727552"/>
                  </a:lnTo>
                  <a:lnTo>
                    <a:pt x="6673951" y="6752952"/>
                  </a:lnTo>
                  <a:lnTo>
                    <a:pt x="6636498" y="6765652"/>
                  </a:lnTo>
                  <a:lnTo>
                    <a:pt x="6522480" y="6841852"/>
                  </a:lnTo>
                  <a:lnTo>
                    <a:pt x="6497720" y="6858000"/>
                  </a:lnTo>
                  <a:close/>
                </a:path>
              </a:pathLst>
            </a:custGeom>
            <a:solidFill>
              <a:srgbClr val="D57E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5678" y="0"/>
              <a:ext cx="6506321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300000">
            <a:off x="667920" y="2061933"/>
            <a:ext cx="3763042" cy="9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9"/>
              </a:lnSpc>
            </a:pPr>
            <a:r>
              <a:rPr sz="6100" spc="1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600" spc="185" dirty="0">
                <a:solidFill>
                  <a:srgbClr val="FFFFFF"/>
                </a:solidFill>
                <a:latin typeface="Tahoma"/>
                <a:cs typeface="Tahoma"/>
              </a:rPr>
              <a:t>arget</a:t>
            </a:r>
            <a:r>
              <a:rPr sz="5750" spc="1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800" spc="18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5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9917" y="6112585"/>
            <a:ext cx="4303395" cy="745490"/>
          </a:xfrm>
          <a:custGeom>
            <a:avLst/>
            <a:gdLst/>
            <a:ahLst/>
            <a:cxnLst/>
            <a:rect l="l" t="t" r="r" b="b"/>
            <a:pathLst>
              <a:path w="4303395" h="745490">
                <a:moveTo>
                  <a:pt x="3611372" y="745413"/>
                </a:moveTo>
                <a:lnTo>
                  <a:pt x="3564039" y="723569"/>
                </a:lnTo>
                <a:lnTo>
                  <a:pt x="3518192" y="703262"/>
                </a:lnTo>
                <a:lnTo>
                  <a:pt x="3472192" y="683717"/>
                </a:lnTo>
                <a:lnTo>
                  <a:pt x="3426053" y="664908"/>
                </a:lnTo>
                <a:lnTo>
                  <a:pt x="3379800" y="646849"/>
                </a:lnTo>
                <a:lnTo>
                  <a:pt x="3333419" y="629526"/>
                </a:lnTo>
                <a:lnTo>
                  <a:pt x="3286925" y="612940"/>
                </a:lnTo>
                <a:lnTo>
                  <a:pt x="3240328" y="597077"/>
                </a:lnTo>
                <a:lnTo>
                  <a:pt x="3193631" y="581939"/>
                </a:lnTo>
                <a:lnTo>
                  <a:pt x="3146856" y="567524"/>
                </a:lnTo>
                <a:lnTo>
                  <a:pt x="3100006" y="553808"/>
                </a:lnTo>
                <a:lnTo>
                  <a:pt x="3053080" y="540804"/>
                </a:lnTo>
                <a:lnTo>
                  <a:pt x="3006102" y="528497"/>
                </a:lnTo>
                <a:lnTo>
                  <a:pt x="2959062" y="516877"/>
                </a:lnTo>
                <a:lnTo>
                  <a:pt x="2911983" y="505955"/>
                </a:lnTo>
                <a:lnTo>
                  <a:pt x="2864878" y="495719"/>
                </a:lnTo>
                <a:lnTo>
                  <a:pt x="2817736" y="486156"/>
                </a:lnTo>
                <a:lnTo>
                  <a:pt x="2770581" y="477278"/>
                </a:lnTo>
                <a:lnTo>
                  <a:pt x="2719806" y="468972"/>
                </a:lnTo>
                <a:lnTo>
                  <a:pt x="2669032" y="461403"/>
                </a:lnTo>
                <a:lnTo>
                  <a:pt x="2618270" y="454571"/>
                </a:lnTo>
                <a:lnTo>
                  <a:pt x="2567521" y="448462"/>
                </a:lnTo>
                <a:lnTo>
                  <a:pt x="2516771" y="443077"/>
                </a:lnTo>
                <a:lnTo>
                  <a:pt x="2466048" y="438416"/>
                </a:lnTo>
                <a:lnTo>
                  <a:pt x="2415349" y="434492"/>
                </a:lnTo>
                <a:lnTo>
                  <a:pt x="2364676" y="431279"/>
                </a:lnTo>
                <a:lnTo>
                  <a:pt x="2314041" y="428790"/>
                </a:lnTo>
                <a:lnTo>
                  <a:pt x="2263432" y="427012"/>
                </a:lnTo>
                <a:lnTo>
                  <a:pt x="2212860" y="425958"/>
                </a:lnTo>
                <a:lnTo>
                  <a:pt x="2162340" y="425627"/>
                </a:lnTo>
                <a:lnTo>
                  <a:pt x="2111857" y="426008"/>
                </a:lnTo>
                <a:lnTo>
                  <a:pt x="2061438" y="427101"/>
                </a:lnTo>
                <a:lnTo>
                  <a:pt x="2011057" y="428904"/>
                </a:lnTo>
                <a:lnTo>
                  <a:pt x="1960753" y="431419"/>
                </a:lnTo>
                <a:lnTo>
                  <a:pt x="1910499" y="434657"/>
                </a:lnTo>
                <a:lnTo>
                  <a:pt x="1860308" y="438594"/>
                </a:lnTo>
                <a:lnTo>
                  <a:pt x="1810207" y="443230"/>
                </a:lnTo>
                <a:lnTo>
                  <a:pt x="1760169" y="448589"/>
                </a:lnTo>
                <a:lnTo>
                  <a:pt x="1710207" y="454647"/>
                </a:lnTo>
                <a:lnTo>
                  <a:pt x="1660334" y="461403"/>
                </a:lnTo>
                <a:lnTo>
                  <a:pt x="1610550" y="468858"/>
                </a:lnTo>
                <a:lnTo>
                  <a:pt x="1560855" y="477024"/>
                </a:lnTo>
                <a:lnTo>
                  <a:pt x="1511261" y="485889"/>
                </a:lnTo>
                <a:lnTo>
                  <a:pt x="1461757" y="495452"/>
                </a:lnTo>
                <a:lnTo>
                  <a:pt x="1412367" y="505701"/>
                </a:lnTo>
                <a:lnTo>
                  <a:pt x="1405394" y="507428"/>
                </a:lnTo>
                <a:lnTo>
                  <a:pt x="1401902" y="508292"/>
                </a:lnTo>
                <a:lnTo>
                  <a:pt x="1410246" y="515112"/>
                </a:lnTo>
                <a:lnTo>
                  <a:pt x="1413903" y="520877"/>
                </a:lnTo>
                <a:lnTo>
                  <a:pt x="1394206" y="527926"/>
                </a:lnTo>
                <a:lnTo>
                  <a:pt x="1386497" y="534187"/>
                </a:lnTo>
                <a:lnTo>
                  <a:pt x="1390713" y="538949"/>
                </a:lnTo>
                <a:lnTo>
                  <a:pt x="1406779" y="541515"/>
                </a:lnTo>
                <a:lnTo>
                  <a:pt x="1430147" y="542366"/>
                </a:lnTo>
                <a:lnTo>
                  <a:pt x="1458379" y="540143"/>
                </a:lnTo>
                <a:lnTo>
                  <a:pt x="1488084" y="535457"/>
                </a:lnTo>
                <a:lnTo>
                  <a:pt x="1515872" y="528967"/>
                </a:lnTo>
                <a:lnTo>
                  <a:pt x="1566125" y="523100"/>
                </a:lnTo>
                <a:lnTo>
                  <a:pt x="1616468" y="517931"/>
                </a:lnTo>
                <a:lnTo>
                  <a:pt x="1666875" y="513473"/>
                </a:lnTo>
                <a:lnTo>
                  <a:pt x="1717344" y="509727"/>
                </a:lnTo>
                <a:lnTo>
                  <a:pt x="1767865" y="506691"/>
                </a:lnTo>
                <a:lnTo>
                  <a:pt x="1818436" y="504355"/>
                </a:lnTo>
                <a:lnTo>
                  <a:pt x="1869046" y="502729"/>
                </a:lnTo>
                <a:lnTo>
                  <a:pt x="1919668" y="501815"/>
                </a:lnTo>
                <a:lnTo>
                  <a:pt x="1970303" y="501599"/>
                </a:lnTo>
                <a:lnTo>
                  <a:pt x="2020951" y="502094"/>
                </a:lnTo>
                <a:lnTo>
                  <a:pt x="2071585" y="503301"/>
                </a:lnTo>
                <a:lnTo>
                  <a:pt x="2122208" y="505218"/>
                </a:lnTo>
                <a:lnTo>
                  <a:pt x="2172805" y="507834"/>
                </a:lnTo>
                <a:lnTo>
                  <a:pt x="2223363" y="511162"/>
                </a:lnTo>
                <a:lnTo>
                  <a:pt x="2273884" y="515188"/>
                </a:lnTo>
                <a:lnTo>
                  <a:pt x="2324341" y="519938"/>
                </a:lnTo>
                <a:lnTo>
                  <a:pt x="2374735" y="525386"/>
                </a:lnTo>
                <a:lnTo>
                  <a:pt x="2425052" y="531533"/>
                </a:lnTo>
                <a:lnTo>
                  <a:pt x="2475293" y="538403"/>
                </a:lnTo>
                <a:lnTo>
                  <a:pt x="2525433" y="545973"/>
                </a:lnTo>
                <a:lnTo>
                  <a:pt x="2575471" y="554240"/>
                </a:lnTo>
                <a:lnTo>
                  <a:pt x="2625382" y="563232"/>
                </a:lnTo>
                <a:lnTo>
                  <a:pt x="2675191" y="572922"/>
                </a:lnTo>
                <a:lnTo>
                  <a:pt x="2724848" y="583323"/>
                </a:lnTo>
                <a:lnTo>
                  <a:pt x="2774365" y="594436"/>
                </a:lnTo>
                <a:lnTo>
                  <a:pt x="2823730" y="606247"/>
                </a:lnTo>
                <a:lnTo>
                  <a:pt x="2872943" y="618769"/>
                </a:lnTo>
                <a:lnTo>
                  <a:pt x="2921965" y="632002"/>
                </a:lnTo>
                <a:lnTo>
                  <a:pt x="2970809" y="645934"/>
                </a:lnTo>
                <a:lnTo>
                  <a:pt x="3019463" y="660590"/>
                </a:lnTo>
                <a:lnTo>
                  <a:pt x="3067913" y="675944"/>
                </a:lnTo>
                <a:lnTo>
                  <a:pt x="3116148" y="691997"/>
                </a:lnTo>
                <a:lnTo>
                  <a:pt x="3164167" y="708774"/>
                </a:lnTo>
                <a:lnTo>
                  <a:pt x="3211944" y="726249"/>
                </a:lnTo>
                <a:lnTo>
                  <a:pt x="3259480" y="744423"/>
                </a:lnTo>
                <a:lnTo>
                  <a:pt x="3261969" y="745413"/>
                </a:lnTo>
                <a:lnTo>
                  <a:pt x="3611372" y="745413"/>
                </a:lnTo>
                <a:close/>
              </a:path>
              <a:path w="4303395" h="745490">
                <a:moveTo>
                  <a:pt x="4056913" y="745413"/>
                </a:moveTo>
                <a:lnTo>
                  <a:pt x="3992041" y="706386"/>
                </a:lnTo>
                <a:lnTo>
                  <a:pt x="3948112" y="680961"/>
                </a:lnTo>
                <a:lnTo>
                  <a:pt x="3903865" y="656107"/>
                </a:lnTo>
                <a:lnTo>
                  <a:pt x="3859301" y="631812"/>
                </a:lnTo>
                <a:lnTo>
                  <a:pt x="3814445" y="608114"/>
                </a:lnTo>
                <a:lnTo>
                  <a:pt x="3769322" y="585000"/>
                </a:lnTo>
                <a:lnTo>
                  <a:pt x="3723932" y="562483"/>
                </a:lnTo>
                <a:lnTo>
                  <a:pt x="3678301" y="540588"/>
                </a:lnTo>
                <a:lnTo>
                  <a:pt x="3632454" y="519315"/>
                </a:lnTo>
                <a:lnTo>
                  <a:pt x="3586403" y="498690"/>
                </a:lnTo>
                <a:lnTo>
                  <a:pt x="3540175" y="478701"/>
                </a:lnTo>
                <a:lnTo>
                  <a:pt x="3493770" y="459371"/>
                </a:lnTo>
                <a:lnTo>
                  <a:pt x="3447161" y="440728"/>
                </a:lnTo>
                <a:lnTo>
                  <a:pt x="3400310" y="422808"/>
                </a:lnTo>
                <a:lnTo>
                  <a:pt x="3353219" y="405587"/>
                </a:lnTo>
                <a:lnTo>
                  <a:pt x="3305924" y="389051"/>
                </a:lnTo>
                <a:lnTo>
                  <a:pt x="3258413" y="373164"/>
                </a:lnTo>
                <a:lnTo>
                  <a:pt x="3210699" y="357924"/>
                </a:lnTo>
                <a:lnTo>
                  <a:pt x="3162808" y="343319"/>
                </a:lnTo>
                <a:lnTo>
                  <a:pt x="3114725" y="329311"/>
                </a:lnTo>
                <a:lnTo>
                  <a:pt x="3066491" y="315899"/>
                </a:lnTo>
                <a:lnTo>
                  <a:pt x="3018091" y="303047"/>
                </a:lnTo>
                <a:lnTo>
                  <a:pt x="2969552" y="290766"/>
                </a:lnTo>
                <a:lnTo>
                  <a:pt x="2920873" y="279019"/>
                </a:lnTo>
                <a:lnTo>
                  <a:pt x="2872067" y="267779"/>
                </a:lnTo>
                <a:lnTo>
                  <a:pt x="2822968" y="258114"/>
                </a:lnTo>
                <a:lnTo>
                  <a:pt x="2773832" y="248907"/>
                </a:lnTo>
                <a:lnTo>
                  <a:pt x="2724696" y="240182"/>
                </a:lnTo>
                <a:lnTo>
                  <a:pt x="2675521" y="231978"/>
                </a:lnTo>
                <a:lnTo>
                  <a:pt x="2626309" y="224307"/>
                </a:lnTo>
                <a:lnTo>
                  <a:pt x="2577058" y="217208"/>
                </a:lnTo>
                <a:lnTo>
                  <a:pt x="2527770" y="210693"/>
                </a:lnTo>
                <a:lnTo>
                  <a:pt x="2478430" y="204800"/>
                </a:lnTo>
                <a:lnTo>
                  <a:pt x="2429027" y="199542"/>
                </a:lnTo>
                <a:lnTo>
                  <a:pt x="2379561" y="194957"/>
                </a:lnTo>
                <a:lnTo>
                  <a:pt x="2330031" y="191071"/>
                </a:lnTo>
                <a:lnTo>
                  <a:pt x="2280424" y="187896"/>
                </a:lnTo>
                <a:lnTo>
                  <a:pt x="2230742" y="185458"/>
                </a:lnTo>
                <a:lnTo>
                  <a:pt x="2181034" y="183769"/>
                </a:lnTo>
                <a:lnTo>
                  <a:pt x="2131339" y="182765"/>
                </a:lnTo>
                <a:lnTo>
                  <a:pt x="2081707" y="182448"/>
                </a:lnTo>
                <a:lnTo>
                  <a:pt x="2032139" y="182803"/>
                </a:lnTo>
                <a:lnTo>
                  <a:pt x="1982647" y="183832"/>
                </a:lnTo>
                <a:lnTo>
                  <a:pt x="1933257" y="185508"/>
                </a:lnTo>
                <a:lnTo>
                  <a:pt x="1883968" y="187845"/>
                </a:lnTo>
                <a:lnTo>
                  <a:pt x="1834819" y="190804"/>
                </a:lnTo>
                <a:lnTo>
                  <a:pt x="1785797" y="194398"/>
                </a:lnTo>
                <a:lnTo>
                  <a:pt x="1736940" y="198602"/>
                </a:lnTo>
                <a:lnTo>
                  <a:pt x="1688261" y="203415"/>
                </a:lnTo>
                <a:lnTo>
                  <a:pt x="1639773" y="208813"/>
                </a:lnTo>
                <a:lnTo>
                  <a:pt x="1591487" y="214807"/>
                </a:lnTo>
                <a:lnTo>
                  <a:pt x="1560817" y="217576"/>
                </a:lnTo>
                <a:lnTo>
                  <a:pt x="1553527" y="218605"/>
                </a:lnTo>
                <a:lnTo>
                  <a:pt x="1533144" y="221475"/>
                </a:lnTo>
                <a:lnTo>
                  <a:pt x="1509001" y="226161"/>
                </a:lnTo>
                <a:lnTo>
                  <a:pt x="1471739" y="237642"/>
                </a:lnTo>
                <a:lnTo>
                  <a:pt x="1454340" y="253187"/>
                </a:lnTo>
                <a:lnTo>
                  <a:pt x="1458341" y="257530"/>
                </a:lnTo>
                <a:lnTo>
                  <a:pt x="1468615" y="259791"/>
                </a:lnTo>
                <a:lnTo>
                  <a:pt x="1484223" y="260946"/>
                </a:lnTo>
                <a:lnTo>
                  <a:pt x="1504276" y="261937"/>
                </a:lnTo>
                <a:lnTo>
                  <a:pt x="1528013" y="262674"/>
                </a:lnTo>
                <a:lnTo>
                  <a:pt x="1554518" y="262420"/>
                </a:lnTo>
                <a:lnTo>
                  <a:pt x="1582648" y="261124"/>
                </a:lnTo>
                <a:lnTo>
                  <a:pt x="1611249" y="258787"/>
                </a:lnTo>
                <a:lnTo>
                  <a:pt x="1575435" y="253212"/>
                </a:lnTo>
                <a:lnTo>
                  <a:pt x="1625257" y="250685"/>
                </a:lnTo>
                <a:lnTo>
                  <a:pt x="1675180" y="248729"/>
                </a:lnTo>
                <a:lnTo>
                  <a:pt x="1725180" y="247332"/>
                </a:lnTo>
                <a:lnTo>
                  <a:pt x="1775256" y="246519"/>
                </a:lnTo>
                <a:lnTo>
                  <a:pt x="1825383" y="246291"/>
                </a:lnTo>
                <a:lnTo>
                  <a:pt x="1875574" y="246634"/>
                </a:lnTo>
                <a:lnTo>
                  <a:pt x="1925815" y="247548"/>
                </a:lnTo>
                <a:lnTo>
                  <a:pt x="1976094" y="249047"/>
                </a:lnTo>
                <a:lnTo>
                  <a:pt x="2026412" y="251117"/>
                </a:lnTo>
                <a:lnTo>
                  <a:pt x="2076754" y="253784"/>
                </a:lnTo>
                <a:lnTo>
                  <a:pt x="2127110" y="257022"/>
                </a:lnTo>
                <a:lnTo>
                  <a:pt x="2177478" y="260858"/>
                </a:lnTo>
                <a:lnTo>
                  <a:pt x="2227846" y="265264"/>
                </a:lnTo>
                <a:lnTo>
                  <a:pt x="2278202" y="270268"/>
                </a:lnTo>
                <a:lnTo>
                  <a:pt x="2328545" y="275856"/>
                </a:lnTo>
                <a:lnTo>
                  <a:pt x="2378875" y="282041"/>
                </a:lnTo>
                <a:lnTo>
                  <a:pt x="2429167" y="288798"/>
                </a:lnTo>
                <a:lnTo>
                  <a:pt x="2479433" y="296164"/>
                </a:lnTo>
                <a:lnTo>
                  <a:pt x="2529636" y="304114"/>
                </a:lnTo>
                <a:lnTo>
                  <a:pt x="2579801" y="312661"/>
                </a:lnTo>
                <a:lnTo>
                  <a:pt x="2629903" y="321805"/>
                </a:lnTo>
                <a:lnTo>
                  <a:pt x="2679928" y="331558"/>
                </a:lnTo>
                <a:lnTo>
                  <a:pt x="2729877" y="341896"/>
                </a:lnTo>
                <a:lnTo>
                  <a:pt x="2779750" y="352831"/>
                </a:lnTo>
                <a:lnTo>
                  <a:pt x="2829522" y="364375"/>
                </a:lnTo>
                <a:lnTo>
                  <a:pt x="2879204" y="376516"/>
                </a:lnTo>
                <a:lnTo>
                  <a:pt x="2928772" y="389255"/>
                </a:lnTo>
                <a:lnTo>
                  <a:pt x="2976448" y="402158"/>
                </a:lnTo>
                <a:lnTo>
                  <a:pt x="3023997" y="415683"/>
                </a:lnTo>
                <a:lnTo>
                  <a:pt x="3071406" y="429831"/>
                </a:lnTo>
                <a:lnTo>
                  <a:pt x="3118650" y="444614"/>
                </a:lnTo>
                <a:lnTo>
                  <a:pt x="3165741" y="460019"/>
                </a:lnTo>
                <a:lnTo>
                  <a:pt x="3212655" y="476034"/>
                </a:lnTo>
                <a:lnTo>
                  <a:pt x="3259378" y="492658"/>
                </a:lnTo>
                <a:lnTo>
                  <a:pt x="3305911" y="509892"/>
                </a:lnTo>
                <a:lnTo>
                  <a:pt x="3352241" y="527735"/>
                </a:lnTo>
                <a:lnTo>
                  <a:pt x="3398355" y="546176"/>
                </a:lnTo>
                <a:lnTo>
                  <a:pt x="3444252" y="565213"/>
                </a:lnTo>
                <a:lnTo>
                  <a:pt x="3489909" y="584847"/>
                </a:lnTo>
                <a:lnTo>
                  <a:pt x="3535324" y="605078"/>
                </a:lnTo>
                <a:lnTo>
                  <a:pt x="3580485" y="625894"/>
                </a:lnTo>
                <a:lnTo>
                  <a:pt x="3625392" y="647293"/>
                </a:lnTo>
                <a:lnTo>
                  <a:pt x="3670020" y="669264"/>
                </a:lnTo>
                <a:lnTo>
                  <a:pt x="3714356" y="691819"/>
                </a:lnTo>
                <a:lnTo>
                  <a:pt x="3758400" y="714946"/>
                </a:lnTo>
                <a:lnTo>
                  <a:pt x="3802151" y="738644"/>
                </a:lnTo>
                <a:lnTo>
                  <a:pt x="3814280" y="745413"/>
                </a:lnTo>
                <a:lnTo>
                  <a:pt x="4056913" y="745413"/>
                </a:lnTo>
                <a:close/>
              </a:path>
              <a:path w="4303395" h="745490">
                <a:moveTo>
                  <a:pt x="4303382" y="745413"/>
                </a:moveTo>
                <a:lnTo>
                  <a:pt x="4272483" y="722820"/>
                </a:lnTo>
                <a:lnTo>
                  <a:pt x="4231614" y="693737"/>
                </a:lnTo>
                <a:lnTo>
                  <a:pt x="4190377" y="665200"/>
                </a:lnTo>
                <a:lnTo>
                  <a:pt x="4148785" y="637197"/>
                </a:lnTo>
                <a:lnTo>
                  <a:pt x="4106824" y="609765"/>
                </a:lnTo>
                <a:lnTo>
                  <a:pt x="4064508" y="582891"/>
                </a:lnTo>
                <a:lnTo>
                  <a:pt x="4021836" y="556590"/>
                </a:lnTo>
                <a:lnTo>
                  <a:pt x="3978808" y="530872"/>
                </a:lnTo>
                <a:lnTo>
                  <a:pt x="3935425" y="505752"/>
                </a:lnTo>
                <a:lnTo>
                  <a:pt x="3891699" y="481228"/>
                </a:lnTo>
                <a:lnTo>
                  <a:pt x="3847617" y="457327"/>
                </a:lnTo>
                <a:lnTo>
                  <a:pt x="3802913" y="433832"/>
                </a:lnTo>
                <a:lnTo>
                  <a:pt x="3757904" y="411022"/>
                </a:lnTo>
                <a:lnTo>
                  <a:pt x="3712603" y="388924"/>
                </a:lnTo>
                <a:lnTo>
                  <a:pt x="3667023" y="367499"/>
                </a:lnTo>
                <a:lnTo>
                  <a:pt x="3621163" y="346760"/>
                </a:lnTo>
                <a:lnTo>
                  <a:pt x="3575037" y="326682"/>
                </a:lnTo>
                <a:lnTo>
                  <a:pt x="3528644" y="307289"/>
                </a:lnTo>
                <a:lnTo>
                  <a:pt x="3481997" y="288544"/>
                </a:lnTo>
                <a:lnTo>
                  <a:pt x="3435096" y="270446"/>
                </a:lnTo>
                <a:lnTo>
                  <a:pt x="3387966" y="252996"/>
                </a:lnTo>
                <a:lnTo>
                  <a:pt x="3340608" y="236194"/>
                </a:lnTo>
                <a:lnTo>
                  <a:pt x="3293008" y="220027"/>
                </a:lnTo>
                <a:lnTo>
                  <a:pt x="3245205" y="204482"/>
                </a:lnTo>
                <a:lnTo>
                  <a:pt x="3197199" y="189560"/>
                </a:lnTo>
                <a:lnTo>
                  <a:pt x="3148977" y="175247"/>
                </a:lnTo>
                <a:lnTo>
                  <a:pt x="3100565" y="161544"/>
                </a:lnTo>
                <a:lnTo>
                  <a:pt x="3051975" y="148437"/>
                </a:lnTo>
                <a:lnTo>
                  <a:pt x="3003194" y="135928"/>
                </a:lnTo>
                <a:lnTo>
                  <a:pt x="2954248" y="124002"/>
                </a:lnTo>
                <a:lnTo>
                  <a:pt x="2905137" y="112661"/>
                </a:lnTo>
                <a:lnTo>
                  <a:pt x="2855861" y="101892"/>
                </a:lnTo>
                <a:lnTo>
                  <a:pt x="2806446" y="91694"/>
                </a:lnTo>
                <a:lnTo>
                  <a:pt x="2756890" y="82054"/>
                </a:lnTo>
                <a:lnTo>
                  <a:pt x="2707195" y="72974"/>
                </a:lnTo>
                <a:lnTo>
                  <a:pt x="2657373" y="64439"/>
                </a:lnTo>
                <a:lnTo>
                  <a:pt x="2607437" y="56451"/>
                </a:lnTo>
                <a:lnTo>
                  <a:pt x="2557373" y="48983"/>
                </a:lnTo>
                <a:lnTo>
                  <a:pt x="2507221" y="42062"/>
                </a:lnTo>
                <a:lnTo>
                  <a:pt x="2456967" y="35648"/>
                </a:lnTo>
                <a:lnTo>
                  <a:pt x="2406637" y="29756"/>
                </a:lnTo>
                <a:lnTo>
                  <a:pt x="2358123" y="24295"/>
                </a:lnTo>
                <a:lnTo>
                  <a:pt x="2309291" y="19367"/>
                </a:lnTo>
                <a:lnTo>
                  <a:pt x="2260193" y="14986"/>
                </a:lnTo>
                <a:lnTo>
                  <a:pt x="2210892" y="11150"/>
                </a:lnTo>
                <a:lnTo>
                  <a:pt x="2161451" y="7874"/>
                </a:lnTo>
                <a:lnTo>
                  <a:pt x="2111921" y="5143"/>
                </a:lnTo>
                <a:lnTo>
                  <a:pt x="2062353" y="2997"/>
                </a:lnTo>
                <a:lnTo>
                  <a:pt x="2012835" y="1409"/>
                </a:lnTo>
                <a:lnTo>
                  <a:pt x="1963407" y="419"/>
                </a:lnTo>
                <a:lnTo>
                  <a:pt x="1914118" y="0"/>
                </a:lnTo>
                <a:lnTo>
                  <a:pt x="1865045" y="190"/>
                </a:lnTo>
                <a:lnTo>
                  <a:pt x="1816252" y="965"/>
                </a:lnTo>
                <a:lnTo>
                  <a:pt x="1767776" y="2362"/>
                </a:lnTo>
                <a:lnTo>
                  <a:pt x="1714715" y="4610"/>
                </a:lnTo>
                <a:lnTo>
                  <a:pt x="1662430" y="8064"/>
                </a:lnTo>
                <a:lnTo>
                  <a:pt x="1610741" y="12484"/>
                </a:lnTo>
                <a:lnTo>
                  <a:pt x="1559496" y="17614"/>
                </a:lnTo>
                <a:lnTo>
                  <a:pt x="1508569" y="23228"/>
                </a:lnTo>
                <a:lnTo>
                  <a:pt x="1457794" y="29083"/>
                </a:lnTo>
                <a:lnTo>
                  <a:pt x="1406893" y="37439"/>
                </a:lnTo>
                <a:lnTo>
                  <a:pt x="1356753" y="46113"/>
                </a:lnTo>
                <a:lnTo>
                  <a:pt x="1307350" y="55206"/>
                </a:lnTo>
                <a:lnTo>
                  <a:pt x="1258620" y="64884"/>
                </a:lnTo>
                <a:lnTo>
                  <a:pt x="1210576" y="75247"/>
                </a:lnTo>
                <a:lnTo>
                  <a:pt x="1163154" y="86448"/>
                </a:lnTo>
                <a:lnTo>
                  <a:pt x="1109738" y="100799"/>
                </a:lnTo>
                <a:lnTo>
                  <a:pt x="1056982" y="115849"/>
                </a:lnTo>
                <a:lnTo>
                  <a:pt x="1004912" y="131597"/>
                </a:lnTo>
                <a:lnTo>
                  <a:pt x="953503" y="148018"/>
                </a:lnTo>
                <a:lnTo>
                  <a:pt x="902741" y="165112"/>
                </a:lnTo>
                <a:lnTo>
                  <a:pt x="852639" y="182841"/>
                </a:lnTo>
                <a:lnTo>
                  <a:pt x="803186" y="201218"/>
                </a:lnTo>
                <a:lnTo>
                  <a:pt x="754367" y="220218"/>
                </a:lnTo>
                <a:lnTo>
                  <a:pt x="706183" y="239814"/>
                </a:lnTo>
                <a:lnTo>
                  <a:pt x="658622" y="260019"/>
                </a:lnTo>
                <a:lnTo>
                  <a:pt x="611670" y="280797"/>
                </a:lnTo>
                <a:lnTo>
                  <a:pt x="565340" y="302145"/>
                </a:lnTo>
                <a:lnTo>
                  <a:pt x="519607" y="324053"/>
                </a:lnTo>
                <a:lnTo>
                  <a:pt x="474484" y="346494"/>
                </a:lnTo>
                <a:lnTo>
                  <a:pt x="429945" y="369455"/>
                </a:lnTo>
                <a:lnTo>
                  <a:pt x="385991" y="392938"/>
                </a:lnTo>
                <a:lnTo>
                  <a:pt x="342620" y="416928"/>
                </a:lnTo>
                <a:lnTo>
                  <a:pt x="299808" y="441401"/>
                </a:lnTo>
                <a:lnTo>
                  <a:pt x="257581" y="466331"/>
                </a:lnTo>
                <a:lnTo>
                  <a:pt x="215900" y="491731"/>
                </a:lnTo>
                <a:lnTo>
                  <a:pt x="174764" y="517575"/>
                </a:lnTo>
                <a:lnTo>
                  <a:pt x="134188" y="543852"/>
                </a:lnTo>
                <a:lnTo>
                  <a:pt x="94145" y="570547"/>
                </a:lnTo>
                <a:lnTo>
                  <a:pt x="54622" y="597649"/>
                </a:lnTo>
                <a:lnTo>
                  <a:pt x="15633" y="625132"/>
                </a:lnTo>
                <a:lnTo>
                  <a:pt x="0" y="636460"/>
                </a:lnTo>
                <a:lnTo>
                  <a:pt x="10629" y="653249"/>
                </a:lnTo>
                <a:lnTo>
                  <a:pt x="45135" y="628611"/>
                </a:lnTo>
                <a:lnTo>
                  <a:pt x="85915" y="600379"/>
                </a:lnTo>
                <a:lnTo>
                  <a:pt x="127342" y="572566"/>
                </a:lnTo>
                <a:lnTo>
                  <a:pt x="169430" y="545223"/>
                </a:lnTo>
                <a:lnTo>
                  <a:pt x="212166" y="518363"/>
                </a:lnTo>
                <a:lnTo>
                  <a:pt x="255536" y="492036"/>
                </a:lnTo>
                <a:lnTo>
                  <a:pt x="299542" y="466255"/>
                </a:lnTo>
                <a:lnTo>
                  <a:pt x="344170" y="441058"/>
                </a:lnTo>
                <a:lnTo>
                  <a:pt x="389420" y="416471"/>
                </a:lnTo>
                <a:lnTo>
                  <a:pt x="435267" y="392531"/>
                </a:lnTo>
                <a:lnTo>
                  <a:pt x="481736" y="369265"/>
                </a:lnTo>
                <a:lnTo>
                  <a:pt x="528802" y="346722"/>
                </a:lnTo>
                <a:lnTo>
                  <a:pt x="575373" y="324586"/>
                </a:lnTo>
                <a:lnTo>
                  <a:pt x="622388" y="303009"/>
                </a:lnTo>
                <a:lnTo>
                  <a:pt x="669772" y="282016"/>
                </a:lnTo>
                <a:lnTo>
                  <a:pt x="717499" y="261594"/>
                </a:lnTo>
                <a:lnTo>
                  <a:pt x="765492" y="241757"/>
                </a:lnTo>
                <a:lnTo>
                  <a:pt x="813714" y="222504"/>
                </a:lnTo>
                <a:lnTo>
                  <a:pt x="862126" y="203835"/>
                </a:lnTo>
                <a:lnTo>
                  <a:pt x="910666" y="185775"/>
                </a:lnTo>
                <a:lnTo>
                  <a:pt x="959281" y="168313"/>
                </a:lnTo>
                <a:lnTo>
                  <a:pt x="1007935" y="151460"/>
                </a:lnTo>
                <a:lnTo>
                  <a:pt x="1056576" y="135216"/>
                </a:lnTo>
                <a:lnTo>
                  <a:pt x="1105128" y="119583"/>
                </a:lnTo>
                <a:lnTo>
                  <a:pt x="1153579" y="104571"/>
                </a:lnTo>
                <a:lnTo>
                  <a:pt x="1201851" y="90195"/>
                </a:lnTo>
                <a:lnTo>
                  <a:pt x="1252054" y="81191"/>
                </a:lnTo>
                <a:lnTo>
                  <a:pt x="1302346" y="72809"/>
                </a:lnTo>
                <a:lnTo>
                  <a:pt x="1352727" y="65074"/>
                </a:lnTo>
                <a:lnTo>
                  <a:pt x="1403184" y="57950"/>
                </a:lnTo>
                <a:lnTo>
                  <a:pt x="1453718" y="51460"/>
                </a:lnTo>
                <a:lnTo>
                  <a:pt x="1504302" y="45605"/>
                </a:lnTo>
                <a:lnTo>
                  <a:pt x="1554949" y="40373"/>
                </a:lnTo>
                <a:lnTo>
                  <a:pt x="1605635" y="35763"/>
                </a:lnTo>
                <a:lnTo>
                  <a:pt x="1656359" y="31788"/>
                </a:lnTo>
                <a:lnTo>
                  <a:pt x="1707108" y="28422"/>
                </a:lnTo>
                <a:lnTo>
                  <a:pt x="1757883" y="25692"/>
                </a:lnTo>
                <a:lnTo>
                  <a:pt x="1808670" y="23571"/>
                </a:lnTo>
                <a:lnTo>
                  <a:pt x="1859470" y="22085"/>
                </a:lnTo>
                <a:lnTo>
                  <a:pt x="1910257" y="21209"/>
                </a:lnTo>
                <a:lnTo>
                  <a:pt x="1961032" y="20942"/>
                </a:lnTo>
                <a:lnTo>
                  <a:pt x="2011794" y="21310"/>
                </a:lnTo>
                <a:lnTo>
                  <a:pt x="2062530" y="22288"/>
                </a:lnTo>
                <a:lnTo>
                  <a:pt x="2113229" y="23876"/>
                </a:lnTo>
                <a:lnTo>
                  <a:pt x="2163876" y="26085"/>
                </a:lnTo>
                <a:lnTo>
                  <a:pt x="2214486" y="28905"/>
                </a:lnTo>
                <a:lnTo>
                  <a:pt x="2265032" y="32334"/>
                </a:lnTo>
                <a:lnTo>
                  <a:pt x="2315502" y="36372"/>
                </a:lnTo>
                <a:lnTo>
                  <a:pt x="2365908" y="41021"/>
                </a:lnTo>
                <a:lnTo>
                  <a:pt x="2416225" y="46278"/>
                </a:lnTo>
                <a:lnTo>
                  <a:pt x="2466454" y="52146"/>
                </a:lnTo>
                <a:lnTo>
                  <a:pt x="2516581" y="58623"/>
                </a:lnTo>
                <a:lnTo>
                  <a:pt x="2566593" y="65697"/>
                </a:lnTo>
                <a:lnTo>
                  <a:pt x="2616695" y="73698"/>
                </a:lnTo>
                <a:lnTo>
                  <a:pt x="2666657" y="82270"/>
                </a:lnTo>
                <a:lnTo>
                  <a:pt x="2716492" y="91414"/>
                </a:lnTo>
                <a:lnTo>
                  <a:pt x="2766174" y="101142"/>
                </a:lnTo>
                <a:lnTo>
                  <a:pt x="2815717" y="111442"/>
                </a:lnTo>
                <a:lnTo>
                  <a:pt x="2865120" y="122313"/>
                </a:lnTo>
                <a:lnTo>
                  <a:pt x="2914358" y="133756"/>
                </a:lnTo>
                <a:lnTo>
                  <a:pt x="2963443" y="145770"/>
                </a:lnTo>
                <a:lnTo>
                  <a:pt x="3012376" y="158356"/>
                </a:lnTo>
                <a:lnTo>
                  <a:pt x="3061144" y="171513"/>
                </a:lnTo>
                <a:lnTo>
                  <a:pt x="3109747" y="185229"/>
                </a:lnTo>
                <a:lnTo>
                  <a:pt x="3158185" y="199504"/>
                </a:lnTo>
                <a:lnTo>
                  <a:pt x="3206458" y="214350"/>
                </a:lnTo>
                <a:lnTo>
                  <a:pt x="3254540" y="229755"/>
                </a:lnTo>
                <a:lnTo>
                  <a:pt x="3302457" y="245719"/>
                </a:lnTo>
                <a:lnTo>
                  <a:pt x="3350183" y="262242"/>
                </a:lnTo>
                <a:lnTo>
                  <a:pt x="3397732" y="279323"/>
                </a:lnTo>
                <a:lnTo>
                  <a:pt x="3445078" y="296951"/>
                </a:lnTo>
                <a:lnTo>
                  <a:pt x="3492246" y="315137"/>
                </a:lnTo>
                <a:lnTo>
                  <a:pt x="3539210" y="333883"/>
                </a:lnTo>
                <a:lnTo>
                  <a:pt x="3585972" y="353174"/>
                </a:lnTo>
                <a:lnTo>
                  <a:pt x="3632543" y="373011"/>
                </a:lnTo>
                <a:lnTo>
                  <a:pt x="3678898" y="393395"/>
                </a:lnTo>
                <a:lnTo>
                  <a:pt x="3725049" y="414324"/>
                </a:lnTo>
                <a:lnTo>
                  <a:pt x="3770985" y="435800"/>
                </a:lnTo>
                <a:lnTo>
                  <a:pt x="3816705" y="457809"/>
                </a:lnTo>
                <a:lnTo>
                  <a:pt x="3862209" y="480377"/>
                </a:lnTo>
                <a:lnTo>
                  <a:pt x="3907955" y="507339"/>
                </a:lnTo>
                <a:lnTo>
                  <a:pt x="3953357" y="534962"/>
                </a:lnTo>
                <a:lnTo>
                  <a:pt x="3998328" y="563232"/>
                </a:lnTo>
                <a:lnTo>
                  <a:pt x="4042841" y="592137"/>
                </a:lnTo>
                <a:lnTo>
                  <a:pt x="4086834" y="621665"/>
                </a:lnTo>
                <a:lnTo>
                  <a:pt x="4130230" y="651802"/>
                </a:lnTo>
                <a:lnTo>
                  <a:pt x="4172991" y="682536"/>
                </a:lnTo>
                <a:lnTo>
                  <a:pt x="4215066" y="713867"/>
                </a:lnTo>
                <a:lnTo>
                  <a:pt x="4255948" y="745413"/>
                </a:lnTo>
                <a:lnTo>
                  <a:pt x="4303382" y="745413"/>
                </a:lnTo>
                <a:close/>
              </a:path>
            </a:pathLst>
          </a:custGeom>
          <a:solidFill>
            <a:srgbClr val="D57E2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60000">
            <a:off x="1017852" y="4237154"/>
            <a:ext cx="3728120" cy="355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2795"/>
              </a:lnSpc>
              <a:spcBef>
                <a:spcPts val="15"/>
              </a:spcBef>
            </a:pPr>
            <a:r>
              <a:rPr sz="2800" spc="-95" dirty="0">
                <a:solidFill>
                  <a:srgbClr val="FFFFFF"/>
                </a:solidFill>
                <a:latin typeface="Trebuchet MS"/>
                <a:cs typeface="Trebuchet MS"/>
              </a:rPr>
              <a:t>Recipe</a:t>
            </a:r>
            <a:r>
              <a:rPr sz="2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Sharing</a:t>
            </a:r>
            <a:r>
              <a:rPr sz="2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200" spc="-22" baseline="1984" dirty="0">
                <a:solidFill>
                  <a:srgbClr val="FFFFFF"/>
                </a:solidFill>
                <a:latin typeface="Trebuchet MS"/>
                <a:cs typeface="Trebuchet MS"/>
              </a:rPr>
              <a:t>ebsite</a:t>
            </a:r>
            <a:endParaRPr sz="4200" baseline="1984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21360000">
            <a:off x="1088233" y="4858616"/>
            <a:ext cx="1225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Batch-</a:t>
            </a:r>
            <a:r>
              <a:rPr sz="3600" spc="-52" baseline="1157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3600" baseline="1157" dirty="0">
              <a:latin typeface="Trebuchet MS"/>
              <a:cs typeface="Trebuchet M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0DA8F81-454F-F7E8-CE31-8D4C71D4FE30}"/>
              </a:ext>
            </a:extLst>
          </p:cNvPr>
          <p:cNvSpPr txBox="1"/>
          <p:nvPr/>
        </p:nvSpPr>
        <p:spPr>
          <a:xfrm rot="21300000">
            <a:off x="26681" y="562626"/>
            <a:ext cx="6971709" cy="916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9"/>
              </a:lnSpc>
            </a:pPr>
            <a:r>
              <a:rPr lang="en-IN" sz="6000" spc="185" dirty="0">
                <a:solidFill>
                  <a:srgbClr val="FFFFFF"/>
                </a:solidFill>
                <a:latin typeface="Trebuchet MS"/>
                <a:cs typeface="Tahoma"/>
              </a:rPr>
              <a:t>WEB TE</a:t>
            </a:r>
            <a:r>
              <a:rPr lang="en-IN" sz="6000" spc="185" dirty="0">
                <a:solidFill>
                  <a:srgbClr val="FFFFFF"/>
                </a:solidFill>
                <a:latin typeface="Tahoma"/>
                <a:cs typeface="Tahoma"/>
              </a:rPr>
              <a:t>CHNOLOGY</a:t>
            </a:r>
            <a:endParaRPr sz="6000" dirty="0">
              <a:latin typeface="Times New Roman"/>
              <a:cs typeface="Times New Roman"/>
            </a:endParaRPr>
          </a:p>
        </p:txBody>
      </p:sp>
      <p:pic>
        <p:nvPicPr>
          <p:cNvPr id="8" name="WhatsApp Audio 2023-09-05 at 2.59.50 PM">
            <a:hlinkClick r:id="" action="ppaction://media"/>
            <a:extLst>
              <a:ext uri="{FF2B5EF4-FFF2-40B4-BE49-F238E27FC236}">
                <a16:creationId xmlns:a16="http://schemas.microsoft.com/office/drawing/2014/main" id="{95954158-6338-46AE-AFC4-D23AC0AF0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11379200" y="6171971"/>
            <a:ext cx="4318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8146"/>
            <a:ext cx="12192000" cy="5619750"/>
            <a:chOff x="0" y="1238146"/>
            <a:chExt cx="12192000" cy="561975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38146"/>
              <a:ext cx="12191999" cy="5619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0537" y="1657516"/>
              <a:ext cx="4244340" cy="5083810"/>
            </a:xfrm>
            <a:custGeom>
              <a:avLst/>
              <a:gdLst/>
              <a:ahLst/>
              <a:cxnLst/>
              <a:rect l="l" t="t" r="r" b="b"/>
              <a:pathLst>
                <a:path w="4244340" h="5083809">
                  <a:moveTo>
                    <a:pt x="4244284" y="5083289"/>
                  </a:moveTo>
                  <a:lnTo>
                    <a:pt x="0" y="5083289"/>
                  </a:lnTo>
                  <a:lnTo>
                    <a:pt x="0" y="0"/>
                  </a:lnTo>
                  <a:lnTo>
                    <a:pt x="4244284" y="0"/>
                  </a:lnTo>
                  <a:lnTo>
                    <a:pt x="4244284" y="508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2638" y="229"/>
            <a:ext cx="4476749" cy="10375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0952" y="1730022"/>
            <a:ext cx="3656329" cy="37757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304800" algn="ctr">
              <a:lnSpc>
                <a:spcPct val="100000"/>
              </a:lnSpc>
              <a:spcBef>
                <a:spcPts val="229"/>
              </a:spcBef>
            </a:pPr>
            <a:r>
              <a:rPr sz="800" b="1" spc="25" dirty="0">
                <a:latin typeface="Times New Roman"/>
                <a:cs typeface="Times New Roman"/>
              </a:rPr>
              <a:t>&lt;!DOCTYPE</a:t>
            </a:r>
            <a:r>
              <a:rPr sz="800" b="1" spc="-20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html&gt;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0"/>
              </a:spcBef>
            </a:pPr>
            <a:r>
              <a:rPr sz="800" b="1" spc="5" dirty="0">
                <a:latin typeface="Times New Roman"/>
                <a:cs typeface="Times New Roman"/>
              </a:rPr>
              <a:t>&lt;html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lang="en"&gt;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&lt;head&gt;</a:t>
            </a:r>
            <a:endParaRPr sz="800">
              <a:latin typeface="Times New Roman"/>
              <a:cs typeface="Times New Roman"/>
            </a:endParaRPr>
          </a:p>
          <a:p>
            <a:pPr marR="95885" algn="ctr">
              <a:lnSpc>
                <a:spcPct val="100000"/>
              </a:lnSpc>
              <a:spcBef>
                <a:spcPts val="135"/>
              </a:spcBef>
            </a:pPr>
            <a:r>
              <a:rPr sz="800" b="1" spc="10" dirty="0">
                <a:latin typeface="Times New Roman"/>
                <a:cs typeface="Times New Roman"/>
              </a:rPr>
              <a:t>&lt;title&gt;Navigation</a:t>
            </a:r>
            <a:r>
              <a:rPr sz="800" b="1" spc="-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Bar&lt;/title&gt;</a:t>
            </a:r>
            <a:endParaRPr sz="800">
              <a:latin typeface="Times New Roman"/>
              <a:cs typeface="Times New Roman"/>
            </a:endParaRPr>
          </a:p>
          <a:p>
            <a:pPr marR="97155" algn="ctr">
              <a:lnSpc>
                <a:spcPct val="100000"/>
              </a:lnSpc>
              <a:spcBef>
                <a:spcPts val="130"/>
              </a:spcBef>
            </a:pPr>
            <a:r>
              <a:rPr sz="800" b="1" spc="10" dirty="0">
                <a:latin typeface="Times New Roman"/>
                <a:cs typeface="Times New Roman"/>
              </a:rPr>
              <a:t>&lt;link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rel="stylesheet" </a:t>
            </a:r>
            <a:r>
              <a:rPr sz="800" b="1" spc="-5" dirty="0">
                <a:latin typeface="Times New Roman"/>
                <a:cs typeface="Times New Roman"/>
              </a:rPr>
              <a:t>href="dropdown.css"&gt;</a:t>
            </a:r>
            <a:endParaRPr sz="800">
              <a:latin typeface="Times New Roman"/>
              <a:cs typeface="Times New Roman"/>
            </a:endParaRPr>
          </a:p>
          <a:p>
            <a:pPr marR="200025" algn="ctr">
              <a:lnSpc>
                <a:spcPct val="100000"/>
              </a:lnSpc>
              <a:spcBef>
                <a:spcPts val="135"/>
              </a:spcBef>
            </a:pPr>
            <a:r>
              <a:rPr sz="800" b="1" spc="10" dirty="0">
                <a:latin typeface="Times New Roman"/>
                <a:cs typeface="Times New Roman"/>
              </a:rPr>
              <a:t>&lt;link </a:t>
            </a:r>
            <a:r>
              <a:rPr sz="800" b="1" spc="5" dirty="0">
                <a:latin typeface="Times New Roman"/>
                <a:cs typeface="Times New Roman"/>
              </a:rPr>
              <a:t>rel="stylesheet"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href="navigation.css"&gt;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&lt;/head&gt;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&lt;body&gt;</a:t>
            </a:r>
            <a:endParaRPr sz="800">
              <a:latin typeface="Times New Roman"/>
              <a:cs typeface="Times New Roman"/>
            </a:endParaRPr>
          </a:p>
          <a:p>
            <a:pPr marR="1424305" algn="r">
              <a:lnSpc>
                <a:spcPct val="100000"/>
              </a:lnSpc>
              <a:spcBef>
                <a:spcPts val="130"/>
              </a:spcBef>
            </a:pPr>
            <a:r>
              <a:rPr sz="800" b="1" spc="90" dirty="0">
                <a:latin typeface="Times New Roman"/>
                <a:cs typeface="Times New Roman"/>
              </a:rPr>
              <a:t>&lt;</a:t>
            </a:r>
            <a:r>
              <a:rPr sz="800" b="1" spc="-35" dirty="0">
                <a:latin typeface="Times New Roman"/>
                <a:cs typeface="Times New Roman"/>
              </a:rPr>
              <a:t>n</a:t>
            </a:r>
            <a:r>
              <a:rPr sz="800" b="1" spc="10" dirty="0">
                <a:latin typeface="Times New Roman"/>
                <a:cs typeface="Times New Roman"/>
              </a:rPr>
              <a:t>a</a:t>
            </a:r>
            <a:r>
              <a:rPr sz="800" b="1" spc="-45" dirty="0">
                <a:latin typeface="Times New Roman"/>
                <a:cs typeface="Times New Roman"/>
              </a:rPr>
              <a:t>v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</a:t>
            </a:r>
            <a:r>
              <a:rPr sz="800" b="1" spc="10" dirty="0">
                <a:latin typeface="Times New Roman"/>
                <a:cs typeface="Times New Roman"/>
              </a:rPr>
              <a:t>a</a:t>
            </a:r>
            <a:r>
              <a:rPr sz="800" b="1" dirty="0">
                <a:latin typeface="Times New Roman"/>
                <a:cs typeface="Times New Roman"/>
              </a:rPr>
              <a:t>ss</a:t>
            </a:r>
            <a:r>
              <a:rPr sz="800" b="1" spc="90" dirty="0">
                <a:latin typeface="Times New Roman"/>
                <a:cs typeface="Times New Roman"/>
              </a:rPr>
              <a:t>=</a:t>
            </a:r>
            <a:r>
              <a:rPr sz="800" b="1" spc="5" dirty="0">
                <a:latin typeface="Times New Roman"/>
                <a:cs typeface="Times New Roman"/>
              </a:rPr>
              <a:t>"</a:t>
            </a:r>
            <a:r>
              <a:rPr sz="800" b="1" spc="-35" dirty="0">
                <a:latin typeface="Times New Roman"/>
                <a:cs typeface="Times New Roman"/>
              </a:rPr>
              <a:t>n</a:t>
            </a:r>
            <a:r>
              <a:rPr sz="800" b="1" spc="10" dirty="0">
                <a:latin typeface="Times New Roman"/>
                <a:cs typeface="Times New Roman"/>
              </a:rPr>
              <a:t>a</a:t>
            </a:r>
            <a:r>
              <a:rPr sz="800" b="1" spc="-45" dirty="0">
                <a:latin typeface="Times New Roman"/>
                <a:cs typeface="Times New Roman"/>
              </a:rPr>
              <a:t>v</a:t>
            </a:r>
            <a:r>
              <a:rPr sz="800" b="1" spc="-35" dirty="0">
                <a:latin typeface="Times New Roman"/>
                <a:cs typeface="Times New Roman"/>
              </a:rPr>
              <a:t>b</a:t>
            </a:r>
            <a:r>
              <a:rPr sz="800" b="1" spc="10" dirty="0">
                <a:latin typeface="Times New Roman"/>
                <a:cs typeface="Times New Roman"/>
              </a:rPr>
              <a:t>a</a:t>
            </a:r>
            <a:r>
              <a:rPr sz="800" b="1" spc="-40" dirty="0">
                <a:latin typeface="Times New Roman"/>
                <a:cs typeface="Times New Roman"/>
              </a:rPr>
              <a:t>r</a:t>
            </a:r>
            <a:r>
              <a:rPr sz="800" b="1" spc="5" dirty="0">
                <a:latin typeface="Times New Roman"/>
                <a:cs typeface="Times New Roman"/>
              </a:rPr>
              <a:t>"</a:t>
            </a:r>
            <a:r>
              <a:rPr sz="800" b="1" spc="90" dirty="0">
                <a:latin typeface="Times New Roman"/>
                <a:cs typeface="Times New Roman"/>
              </a:rPr>
              <a:t>&gt;</a:t>
            </a:r>
            <a:endParaRPr sz="800">
              <a:latin typeface="Times New Roman"/>
              <a:cs typeface="Times New Roman"/>
            </a:endParaRPr>
          </a:p>
          <a:p>
            <a:pPr marR="1438910" algn="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2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class="logo"&gt;</a:t>
            </a:r>
            <a:endParaRPr sz="800">
              <a:latin typeface="Times New Roman"/>
              <a:cs typeface="Times New Roman"/>
            </a:endParaRPr>
          </a:p>
          <a:p>
            <a:pPr marL="967740" marR="5080" indent="-955675">
              <a:lnSpc>
                <a:spcPct val="113900"/>
              </a:lnSpc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-5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href="index.html"&gt;&lt;span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class="logo-text"&gt;Food&lt;/span&gt;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&lt;span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class="logo- </a:t>
            </a:r>
            <a:r>
              <a:rPr sz="800" b="1" spc="-185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text-green"&gt;Gram&lt;/span&gt;&lt;/a&gt;</a:t>
            </a:r>
            <a:endParaRPr sz="800">
              <a:latin typeface="Times New Roman"/>
              <a:cs typeface="Times New Roman"/>
            </a:endParaRPr>
          </a:p>
          <a:p>
            <a:pPr marR="96520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&lt;/div&gt;</a:t>
            </a:r>
            <a:endParaRPr sz="800">
              <a:latin typeface="Times New Roman"/>
              <a:cs typeface="Times New Roman"/>
            </a:endParaRPr>
          </a:p>
          <a:p>
            <a:pPr marR="96520" algn="ctr">
              <a:lnSpc>
                <a:spcPct val="100000"/>
              </a:lnSpc>
              <a:spcBef>
                <a:spcPts val="130"/>
              </a:spcBef>
            </a:pPr>
            <a:r>
              <a:rPr sz="800" b="1" spc="15" dirty="0">
                <a:latin typeface="Times New Roman"/>
                <a:cs typeface="Times New Roman"/>
              </a:rPr>
              <a:t>&lt;ul</a:t>
            </a:r>
            <a:r>
              <a:rPr sz="800" b="1" spc="-15" dirty="0">
                <a:latin typeface="Times New Roman"/>
                <a:cs typeface="Times New Roman"/>
              </a:rPr>
              <a:t> </a:t>
            </a:r>
            <a:r>
              <a:rPr sz="800" b="1" spc="5" dirty="0">
                <a:latin typeface="Times New Roman"/>
                <a:cs typeface="Times New Roman"/>
              </a:rPr>
              <a:t>class="nav-links"&gt;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800" b="1" spc="45" dirty="0">
                <a:latin typeface="Times New Roman"/>
                <a:cs typeface="Times New Roman"/>
              </a:rPr>
              <a:t>&lt;li&gt;&lt;a</a:t>
            </a:r>
            <a:r>
              <a:rPr sz="800" b="1" spc="20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href="explore1.jsp"&gt;Explore&lt;/a&gt;&lt;/li&gt;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&lt;li&gt;&lt;div</a:t>
            </a:r>
            <a:r>
              <a:rPr sz="800" b="1" spc="-10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class="dropdown"&gt;</a:t>
            </a:r>
            <a:endParaRPr sz="800">
              <a:latin typeface="Times New Roman"/>
              <a:cs typeface="Times New Roman"/>
            </a:endParaRPr>
          </a:p>
          <a:p>
            <a:pPr marL="207645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href="#" </a:t>
            </a:r>
            <a:r>
              <a:rPr sz="800" b="1" spc="5" dirty="0">
                <a:latin typeface="Times New Roman"/>
                <a:cs typeface="Times New Roman"/>
              </a:rPr>
              <a:t>class="dropbtn"&gt;Filter&lt;/a&gt;</a:t>
            </a:r>
            <a:endParaRPr sz="800">
              <a:latin typeface="Times New Roman"/>
              <a:cs typeface="Times New Roman"/>
            </a:endParaRPr>
          </a:p>
          <a:p>
            <a:pPr marL="208279" algn="ctr">
              <a:lnSpc>
                <a:spcPct val="100000"/>
              </a:lnSpc>
              <a:spcBef>
                <a:spcPts val="130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class="dropdown-content"&gt;</a:t>
            </a:r>
            <a:endParaRPr sz="8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href="veg.html"&gt;veg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curries&lt;/a&gt;&lt;br&gt;</a:t>
            </a:r>
            <a:endParaRPr sz="8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href="nonveg.html"&gt;Non_Veg</a:t>
            </a:r>
            <a:r>
              <a:rPr sz="800" b="1" spc="1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curries&lt;/a&gt;&lt;br&gt;</a:t>
            </a:r>
            <a:endParaRPr sz="8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130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href="sweets.html"&gt;Sweets&lt;/a&gt;&lt;br&gt;</a:t>
            </a:r>
            <a:endParaRPr sz="8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20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href="snack_items.html"&gt;Snack</a:t>
            </a:r>
            <a:r>
              <a:rPr sz="800" b="1" spc="2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item&lt;/a&gt;&lt;br&gt;</a:t>
            </a:r>
            <a:endParaRPr sz="8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-2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href="bakery_items.html"&gt;bakery</a:t>
            </a:r>
            <a:r>
              <a:rPr sz="800" b="1" spc="-2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items&lt;/a&gt;</a:t>
            </a:r>
            <a:endParaRPr sz="800">
              <a:latin typeface="Times New Roman"/>
              <a:cs typeface="Times New Roman"/>
            </a:endParaRPr>
          </a:p>
          <a:p>
            <a:pPr marL="207645" algn="ctr">
              <a:lnSpc>
                <a:spcPct val="100000"/>
              </a:lnSpc>
              <a:spcBef>
                <a:spcPts val="130"/>
              </a:spcBef>
            </a:pPr>
            <a:r>
              <a:rPr sz="800" b="1" spc="20" dirty="0">
                <a:latin typeface="Times New Roman"/>
                <a:cs typeface="Times New Roman"/>
              </a:rPr>
              <a:t>&lt;/div&gt;&lt;/div&gt;&lt;/li&gt;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latin typeface="Times New Roman"/>
                <a:cs typeface="Times New Roman"/>
              </a:rPr>
              <a:t>&lt;li&gt;&lt;div</a:t>
            </a:r>
            <a:r>
              <a:rPr sz="800" b="1" spc="-10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class="dropdown"&gt;</a:t>
            </a:r>
            <a:endParaRPr sz="800">
              <a:latin typeface="Times New Roman"/>
              <a:cs typeface="Times New Roman"/>
            </a:endParaRPr>
          </a:p>
          <a:p>
            <a:pPr marL="207645" algn="ctr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href="#"</a:t>
            </a:r>
            <a:r>
              <a:rPr sz="800" b="1" spc="5" dirty="0">
                <a:latin typeface="Times New Roman"/>
                <a:cs typeface="Times New Roman"/>
              </a:rPr>
              <a:t> class="dropbtn"&gt;profil&lt;/a&gt;</a:t>
            </a:r>
            <a:endParaRPr sz="800">
              <a:latin typeface="Times New Roman"/>
              <a:cs typeface="Times New Roman"/>
            </a:endParaRPr>
          </a:p>
          <a:p>
            <a:pPr marL="208279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latin typeface="Times New Roman"/>
                <a:cs typeface="Times New Roman"/>
              </a:rPr>
              <a:t>&lt;div</a:t>
            </a:r>
            <a:r>
              <a:rPr sz="800" b="1" spc="-35" dirty="0">
                <a:latin typeface="Times New Roman"/>
                <a:cs typeface="Times New Roman"/>
              </a:rPr>
              <a:t> </a:t>
            </a:r>
            <a:r>
              <a:rPr sz="800" b="1" dirty="0">
                <a:latin typeface="Times New Roman"/>
                <a:cs typeface="Times New Roman"/>
              </a:rPr>
              <a:t>class="dropdown-content"&gt;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3140" y="5493638"/>
            <a:ext cx="193040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90" dirty="0">
                <a:latin typeface="Times New Roman"/>
                <a:cs typeface="Times New Roman"/>
              </a:rPr>
              <a:t>&lt;</a:t>
            </a:r>
            <a:r>
              <a:rPr sz="800" b="1" spc="-45" dirty="0">
                <a:latin typeface="Times New Roman"/>
                <a:cs typeface="Times New Roman"/>
              </a:rPr>
              <a:t>!</a:t>
            </a:r>
            <a:r>
              <a:rPr sz="800" b="1" spc="5" dirty="0">
                <a:latin typeface="Times New Roman"/>
                <a:cs typeface="Times New Roman"/>
              </a:rPr>
              <a:t>--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572" y="5771396"/>
            <a:ext cx="193040" cy="15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90" dirty="0">
                <a:latin typeface="Times New Roman"/>
                <a:cs typeface="Times New Roman"/>
              </a:rPr>
              <a:t>&lt;</a:t>
            </a:r>
            <a:r>
              <a:rPr sz="800" b="1" spc="-45" dirty="0">
                <a:latin typeface="Times New Roman"/>
                <a:cs typeface="Times New Roman"/>
              </a:rPr>
              <a:t>!</a:t>
            </a:r>
            <a:r>
              <a:rPr sz="800" b="1" spc="5" dirty="0">
                <a:latin typeface="Times New Roman"/>
                <a:cs typeface="Times New Roman"/>
              </a:rPr>
              <a:t>--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8294" y="5479750"/>
            <a:ext cx="2203450" cy="72009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201930" algn="r">
              <a:lnSpc>
                <a:spcPct val="100000"/>
              </a:lnSpc>
              <a:spcBef>
                <a:spcPts val="229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55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href="posts.html"&gt;posts&lt;/a&gt;&lt;br&gt;--&gt;</a:t>
            </a:r>
            <a:endParaRPr sz="800">
              <a:latin typeface="Times New Roman"/>
              <a:cs typeface="Times New Roman"/>
            </a:endParaRPr>
          </a:p>
          <a:p>
            <a:pPr marR="214629" algn="r">
              <a:lnSpc>
                <a:spcPct val="100000"/>
              </a:lnSpc>
              <a:spcBef>
                <a:spcPts val="130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20" dirty="0">
                <a:latin typeface="Times New Roman"/>
                <a:cs typeface="Times New Roman"/>
              </a:rPr>
              <a:t> </a:t>
            </a:r>
            <a:r>
              <a:rPr sz="800" b="1" spc="-5" dirty="0">
                <a:latin typeface="Times New Roman"/>
                <a:cs typeface="Times New Roman"/>
              </a:rPr>
              <a:t>href="addpost.html"&gt;Add</a:t>
            </a:r>
            <a:r>
              <a:rPr sz="800" b="1" spc="25" dirty="0">
                <a:latin typeface="Times New Roman"/>
                <a:cs typeface="Times New Roman"/>
              </a:rPr>
              <a:t> </a:t>
            </a:r>
            <a:r>
              <a:rPr sz="800" b="1" spc="20" dirty="0">
                <a:latin typeface="Times New Roman"/>
                <a:cs typeface="Times New Roman"/>
              </a:rPr>
              <a:t>post&lt;/a&gt;&lt;br&gt;</a:t>
            </a:r>
            <a:endParaRPr sz="800">
              <a:latin typeface="Times New Roman"/>
              <a:cs typeface="Times New Roman"/>
            </a:endParaRPr>
          </a:p>
          <a:p>
            <a:pPr marL="126364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spc="-30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href="wishlist.html"&gt;Wishlist&lt;/a&gt;&lt;br&gt;--&gt;</a:t>
            </a:r>
            <a:endParaRPr sz="80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135"/>
              </a:spcBef>
            </a:pPr>
            <a:r>
              <a:rPr sz="800" b="1" spc="50" dirty="0">
                <a:latin typeface="Times New Roman"/>
                <a:cs typeface="Times New Roman"/>
              </a:rPr>
              <a:t>&lt;a</a:t>
            </a:r>
            <a:r>
              <a:rPr sz="800" b="1" dirty="0">
                <a:latin typeface="Times New Roman"/>
                <a:cs typeface="Times New Roman"/>
              </a:rPr>
              <a:t> </a:t>
            </a:r>
            <a:r>
              <a:rPr sz="800" b="1" spc="10" dirty="0">
                <a:latin typeface="Times New Roman"/>
                <a:cs typeface="Times New Roman"/>
              </a:rPr>
              <a:t>href="index.html"&gt;Logout&lt;/a&gt;&lt;br&gt;</a:t>
            </a:r>
            <a:endParaRPr sz="8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  <a:spcBef>
                <a:spcPts val="130"/>
              </a:spcBef>
            </a:pPr>
            <a:r>
              <a:rPr sz="800" b="1" spc="20" dirty="0">
                <a:latin typeface="Times New Roman"/>
                <a:cs typeface="Times New Roman"/>
              </a:rPr>
              <a:t>&lt;/div&gt;&lt;/div&gt;&lt;/li&gt;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3086" y="6174145"/>
            <a:ext cx="2472055" cy="4425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800" b="1" spc="45" dirty="0">
                <a:latin typeface="Times New Roman"/>
                <a:cs typeface="Times New Roman"/>
              </a:rPr>
              <a:t>&lt;li&gt;&lt;a</a:t>
            </a:r>
            <a:r>
              <a:rPr sz="800" b="1" spc="10" dirty="0">
                <a:latin typeface="Times New Roman"/>
                <a:cs typeface="Times New Roman"/>
              </a:rPr>
              <a:t> </a:t>
            </a:r>
            <a:r>
              <a:rPr sz="800" b="1" spc="15" dirty="0">
                <a:latin typeface="Times New Roman"/>
                <a:cs typeface="Times New Roman"/>
              </a:rPr>
              <a:t>href="help2.html"&gt;Help&lt;/a&gt;&lt;/li&gt;&lt;/ul&gt;&lt;/nav&gt;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0"/>
              </a:spcBef>
            </a:pPr>
            <a:r>
              <a:rPr sz="800" b="1" spc="20" dirty="0">
                <a:latin typeface="Times New Roman"/>
                <a:cs typeface="Times New Roman"/>
              </a:rPr>
              <a:t>&lt;/body&gt;</a:t>
            </a:r>
            <a:endParaRPr sz="800">
              <a:latin typeface="Times New Roman"/>
              <a:cs typeface="Times New Roman"/>
            </a:endParaRPr>
          </a:p>
          <a:p>
            <a:pPr marR="304800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latin typeface="Times New Roman"/>
                <a:cs typeface="Times New Roman"/>
              </a:rPr>
              <a:t>&lt;/html&gt;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425452" y="296915"/>
            <a:ext cx="2789393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sz="3550" spc="140" dirty="0">
                <a:solidFill>
                  <a:srgbClr val="E4121C"/>
                </a:solidFill>
                <a:latin typeface="Tahoma"/>
                <a:cs typeface="Tahoma"/>
              </a:rPr>
              <a:t>I</a:t>
            </a:r>
            <a:r>
              <a:rPr sz="4400" spc="140" dirty="0">
                <a:solidFill>
                  <a:srgbClr val="E4121C"/>
                </a:solidFill>
                <a:latin typeface="Trebuchet MS"/>
                <a:cs typeface="Trebuchet MS"/>
              </a:rPr>
              <a:t>nner</a:t>
            </a:r>
            <a:r>
              <a:rPr sz="3350" spc="140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3350" spc="-5" dirty="0">
                <a:solidFill>
                  <a:srgbClr val="E4121C"/>
                </a:solidFill>
                <a:latin typeface="Times New Roman"/>
                <a:cs typeface="Times New Roman"/>
              </a:rPr>
              <a:t> </a:t>
            </a:r>
            <a:r>
              <a:rPr sz="4400" spc="-165" dirty="0">
                <a:solidFill>
                  <a:srgbClr val="E4121C"/>
                </a:solidFill>
                <a:latin typeface="Trebuchet MS"/>
                <a:cs typeface="Trebuchet MS"/>
              </a:rPr>
              <a:t>html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12" name="WhatsApp Audio 2023-09-05 at 11.47.51 AM">
            <a:hlinkClick r:id="" action="ppaction://media"/>
            <a:extLst>
              <a:ext uri="{FF2B5EF4-FFF2-40B4-BE49-F238E27FC236}">
                <a16:creationId xmlns:a16="http://schemas.microsoft.com/office/drawing/2014/main" id="{A363FF92-62A2-5A89-8C13-1DAD57580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33492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569962" cy="6651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5599" cy="6756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45115" y="239276"/>
            <a:ext cx="1183640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45" dirty="0">
                <a:solidFill>
                  <a:srgbClr val="000000"/>
                </a:solidFill>
              </a:rPr>
              <a:t>veg.html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577798" y="1035582"/>
            <a:ext cx="2827655" cy="4998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158115" algn="ctr">
              <a:lnSpc>
                <a:spcPct val="100000"/>
              </a:lnSpc>
              <a:spcBef>
                <a:spcPts val="204"/>
              </a:spcBef>
            </a:pPr>
            <a:r>
              <a:rPr sz="600" b="1" spc="5" dirty="0">
                <a:latin typeface="Times New Roman"/>
                <a:cs typeface="Times New Roman"/>
              </a:rPr>
              <a:t>&lt;html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lang="en"&gt;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&lt;head&gt;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href="explore.css"&gt;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href="navigation.css"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rel="stylesheet"&gt;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&lt;/head&gt;</a:t>
            </a:r>
            <a:endParaRPr sz="600">
              <a:latin typeface="Times New Roman"/>
              <a:cs typeface="Times New Roman"/>
            </a:endParaRPr>
          </a:p>
          <a:p>
            <a:pPr marR="15875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10" dirty="0">
                <a:latin typeface="Times New Roman"/>
                <a:cs typeface="Times New Roman"/>
              </a:rPr>
              <a:t>ta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e</a:t>
            </a:r>
            <a:r>
              <a:rPr sz="600" b="1" spc="-30" dirty="0">
                <a:latin typeface="Times New Roman"/>
                <a:cs typeface="Times New Roman"/>
              </a:rPr>
              <a:t>r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&lt;nav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class="navbar" 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class="logo"&gt;</a:t>
            </a:r>
            <a:endParaRPr sz="600">
              <a:latin typeface="Times New Roman"/>
              <a:cs typeface="Times New Roman"/>
            </a:endParaRPr>
          </a:p>
          <a:p>
            <a:pPr marL="750570" marR="5080" indent="-666115">
              <a:lnSpc>
                <a:spcPct val="115700"/>
              </a:lnSpc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href="index.html"&gt;&lt;kk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pink;"&gt;Food&lt;/kk&gt;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&lt;span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green;"&gt;Gram&lt;/span&gt;&lt;/a&gt;&lt;/div&gt;</a:t>
            </a:r>
            <a:endParaRPr sz="6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&lt;ul class="nav-links"&gt;&lt;li&gt;&lt;a href="inner.html"&gt;Back&lt;/a&gt;&lt;/li&gt;&lt;/ul&gt;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&lt;/nav&gt;&lt;br&gt;&lt;br&gt;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&lt;h3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class="title"&gt;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Homemade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Food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&lt;/h3&gt;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class="products-container"&gt;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dirty="0">
                <a:latin typeface="Times New Roman"/>
                <a:cs typeface="Times New Roman"/>
              </a:rPr>
              <a:t> class="product"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data-name="p-2"&gt;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src="veg/layesfinger_fry1.png"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&lt;h3&gt;Ladyesfinfer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fry&lt;/h3&gt;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class="price"&gt;Veg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Curry&lt;/div&gt;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class="products-preview"&gt;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class="preview"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data-target="p-2"&gt;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35" dirty="0">
                <a:latin typeface="Times New Roman"/>
                <a:cs typeface="Times New Roman"/>
              </a:rPr>
              <a:t>&lt;i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class="fas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fa-times"&gt;&lt;/i&gt;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 </a:t>
            </a:r>
            <a:r>
              <a:rPr sz="600" b="1" dirty="0">
                <a:latin typeface="Times New Roman"/>
                <a:cs typeface="Times New Roman"/>
              </a:rPr>
              <a:t>src="veg/ladyesfinger_fry2.png"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&lt;h3&gt;LadyesFinger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Fry&lt;/h3&gt;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class="buttons"&gt;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href="veg.html"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class="buy"&gt;back&lt;/a&gt;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5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href="#"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class="cart"&gt;add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to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wishlist&lt;/a&gt;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&lt;script&gt;</a:t>
            </a:r>
            <a:endParaRPr sz="600">
              <a:latin typeface="Times New Roman"/>
              <a:cs typeface="Times New Roman"/>
            </a:endParaRPr>
          </a:p>
          <a:p>
            <a:pPr marL="268605" marR="318135" indent="-29209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preveiwContainer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document.querySelector('.products-preview');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previewBox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preveiwContainer.querySelectorAll('.preview');</a:t>
            </a:r>
            <a:endParaRPr sz="600">
              <a:latin typeface="Times New Roman"/>
              <a:cs typeface="Times New Roman"/>
            </a:endParaRPr>
          </a:p>
          <a:p>
            <a:pPr marL="945515" marR="170815" indent="-933450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document.querySelectorAll('.products-container</a:t>
            </a:r>
            <a:r>
              <a:rPr sz="600" b="1" spc="9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.product').forEach(product</a:t>
            </a:r>
            <a:r>
              <a:rPr sz="600" b="1" spc="10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product.onclick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()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'flex';</a:t>
            </a:r>
            <a:endParaRPr sz="600">
              <a:latin typeface="Times New Roman"/>
              <a:cs typeface="Times New Roman"/>
            </a:endParaRPr>
          </a:p>
          <a:p>
            <a:pPr marL="614045" marR="69278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 </a:t>
            </a:r>
            <a:r>
              <a:rPr sz="600" b="1" spc="-5" dirty="0">
                <a:latin typeface="Times New Roman"/>
                <a:cs typeface="Times New Roman"/>
              </a:rPr>
              <a:t>name </a:t>
            </a:r>
            <a:r>
              <a:rPr sz="600" b="1" spc="70" dirty="0">
                <a:latin typeface="Times New Roman"/>
                <a:cs typeface="Times New Roman"/>
              </a:rPr>
              <a:t>= </a:t>
            </a:r>
            <a:r>
              <a:rPr sz="600" b="1" spc="-5" dirty="0">
                <a:latin typeface="Times New Roman"/>
                <a:cs typeface="Times New Roman"/>
              </a:rPr>
              <a:t>product.getAttribute('data-name');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previewBox.forEach(preview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L="612775" marR="65151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target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preview.getAttribute('data-target');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if(name </a:t>
            </a:r>
            <a:r>
              <a:rPr sz="600" b="1" spc="70" dirty="0">
                <a:latin typeface="Times New Roman"/>
                <a:cs typeface="Times New Roman"/>
              </a:rPr>
              <a:t>=== </a:t>
            </a:r>
            <a:r>
              <a:rPr sz="600" b="1" spc="5" dirty="0">
                <a:latin typeface="Times New Roman"/>
                <a:cs typeface="Times New Roman"/>
              </a:rPr>
              <a:t>target){ 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preview.classList.add('active');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}});};});</a:t>
            </a:r>
            <a:endParaRPr sz="600">
              <a:latin typeface="Times New Roman"/>
              <a:cs typeface="Times New Roman"/>
            </a:endParaRPr>
          </a:p>
          <a:p>
            <a:pPr marL="558800" marR="676910" indent="-4000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previewBox.forEach(close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5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close.querySelector('.fa-times').onclick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()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close.classList.remove('active'); 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'none';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};});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&lt;/script&gt;&lt;/body&gt;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&lt;/html&gt;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WhatsApp Audio 2023-09-05 at 11.47.51 AM (1)">
            <a:hlinkClick r:id="" action="ppaction://media"/>
            <a:extLst>
              <a:ext uri="{FF2B5EF4-FFF2-40B4-BE49-F238E27FC236}">
                <a16:creationId xmlns:a16="http://schemas.microsoft.com/office/drawing/2014/main" id="{689F46F6-CF09-8B25-5908-5D185D1D0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2407" y="627029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011"/>
              <a:ext cx="8612378" cy="68009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5599" cy="6756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98554" y="239275"/>
            <a:ext cx="1676400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55" dirty="0">
                <a:solidFill>
                  <a:srgbClr val="000000"/>
                </a:solidFill>
              </a:rPr>
              <a:t>nonveg.html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577798" y="1035581"/>
            <a:ext cx="2827655" cy="4998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158115" algn="ctr">
              <a:lnSpc>
                <a:spcPct val="100000"/>
              </a:lnSpc>
              <a:spcBef>
                <a:spcPts val="204"/>
              </a:spcBef>
            </a:pPr>
            <a:r>
              <a:rPr sz="600" b="1" spc="5" dirty="0">
                <a:latin typeface="Times New Roman"/>
                <a:cs typeface="Times New Roman"/>
              </a:rPr>
              <a:t>&lt;html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lang="en"&gt;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&lt;head&gt;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href="explore.css"&gt;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href="navigation.css"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rel="stylesheet"&gt;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&lt;/head&gt;</a:t>
            </a:r>
            <a:endParaRPr sz="600">
              <a:latin typeface="Times New Roman"/>
              <a:cs typeface="Times New Roman"/>
            </a:endParaRPr>
          </a:p>
          <a:p>
            <a:pPr marR="15875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10" dirty="0">
                <a:latin typeface="Times New Roman"/>
                <a:cs typeface="Times New Roman"/>
              </a:rPr>
              <a:t>ta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e</a:t>
            </a:r>
            <a:r>
              <a:rPr sz="600" b="1" spc="-30" dirty="0">
                <a:latin typeface="Times New Roman"/>
                <a:cs typeface="Times New Roman"/>
              </a:rPr>
              <a:t>r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&lt;nav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class="navbar" 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class="logo"&gt;</a:t>
            </a:r>
            <a:endParaRPr sz="600">
              <a:latin typeface="Times New Roman"/>
              <a:cs typeface="Times New Roman"/>
            </a:endParaRPr>
          </a:p>
          <a:p>
            <a:pPr marL="750570" marR="5080" indent="-666115">
              <a:lnSpc>
                <a:spcPct val="115700"/>
              </a:lnSpc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href="index.html"&gt;&lt;kk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pink;"&gt;Food&lt;/kk&gt;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&lt;span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green;"&gt;Gram&lt;/span&gt;&lt;/a&gt;&lt;/div&gt;</a:t>
            </a:r>
            <a:endParaRPr sz="6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&lt;ul class="nav-links"&gt;&lt;li&gt;&lt;a href="inner.html"&gt;Back&lt;/a&gt;&lt;/li&gt;&lt;/ul&gt;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&lt;/nav&gt;&lt;br&gt;&lt;br&gt;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&lt;h3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class="title"&gt;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Homemade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Food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&lt;/h3&gt;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class="products-container"&gt;</a:t>
            </a:r>
            <a:endParaRPr sz="600">
              <a:latin typeface="Times New Roman"/>
              <a:cs typeface="Times New Roman"/>
            </a:endParaRPr>
          </a:p>
          <a:p>
            <a:pPr marR="19050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dirty="0">
                <a:latin typeface="Times New Roman"/>
                <a:cs typeface="Times New Roman"/>
              </a:rPr>
              <a:t> class="product"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data-name="p-2"&gt;</a:t>
            </a:r>
            <a:endParaRPr sz="60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src="nonveg/chicken_curry1.png"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&lt;h3&gt;Chicken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Curry&lt;/h3&gt;</a:t>
            </a:r>
            <a:endParaRPr sz="60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class="price"&gt;Nonveg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Curry&lt;/div&gt;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class="products-preview"&gt;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class="preview"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data-target="p-2"&gt;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35" dirty="0">
                <a:latin typeface="Times New Roman"/>
                <a:cs typeface="Times New Roman"/>
              </a:rPr>
              <a:t>&lt;i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class="fas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fa-times"&gt;&lt;/i&gt;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src="nonveg/chicken_curry2.png"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&lt;h3&gt;Chicken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curry&lt;/h3&gt;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class="buttons"&gt;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href="veg.html"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class="buy"&gt;back&lt;/a&gt;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5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href="#"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class="cart"&gt;add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to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wishlist&lt;/a&gt;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&lt;script&gt;</a:t>
            </a:r>
            <a:endParaRPr sz="600">
              <a:latin typeface="Times New Roman"/>
              <a:cs typeface="Times New Roman"/>
            </a:endParaRPr>
          </a:p>
          <a:p>
            <a:pPr marL="268605" marR="318135" indent="-29209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preveiwContainer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document.querySelector('.products-preview');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previewBox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preveiwContainer.querySelectorAll('.preview');</a:t>
            </a:r>
            <a:endParaRPr sz="600">
              <a:latin typeface="Times New Roman"/>
              <a:cs typeface="Times New Roman"/>
            </a:endParaRPr>
          </a:p>
          <a:p>
            <a:pPr marL="945515" marR="170815" indent="-933450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document.querySelectorAll('.products-container</a:t>
            </a:r>
            <a:r>
              <a:rPr sz="600" b="1" spc="9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.product').forEach(product</a:t>
            </a:r>
            <a:r>
              <a:rPr sz="600" b="1" spc="10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product.onclick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()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'flex';</a:t>
            </a:r>
            <a:endParaRPr sz="600">
              <a:latin typeface="Times New Roman"/>
              <a:cs typeface="Times New Roman"/>
            </a:endParaRPr>
          </a:p>
          <a:p>
            <a:pPr marL="614045" marR="69278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 </a:t>
            </a:r>
            <a:r>
              <a:rPr sz="600" b="1" spc="-5" dirty="0">
                <a:latin typeface="Times New Roman"/>
                <a:cs typeface="Times New Roman"/>
              </a:rPr>
              <a:t>name </a:t>
            </a:r>
            <a:r>
              <a:rPr sz="600" b="1" spc="70" dirty="0">
                <a:latin typeface="Times New Roman"/>
                <a:cs typeface="Times New Roman"/>
              </a:rPr>
              <a:t>= </a:t>
            </a:r>
            <a:r>
              <a:rPr sz="600" b="1" spc="-5" dirty="0">
                <a:latin typeface="Times New Roman"/>
                <a:cs typeface="Times New Roman"/>
              </a:rPr>
              <a:t>product.getAttribute('data-name');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previewBox.forEach(preview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L="612775" marR="65151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target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preview.getAttribute('data-target');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if(name </a:t>
            </a:r>
            <a:r>
              <a:rPr sz="600" b="1" spc="70" dirty="0">
                <a:latin typeface="Times New Roman"/>
                <a:cs typeface="Times New Roman"/>
              </a:rPr>
              <a:t>=== </a:t>
            </a:r>
            <a:r>
              <a:rPr sz="600" b="1" spc="5" dirty="0">
                <a:latin typeface="Times New Roman"/>
                <a:cs typeface="Times New Roman"/>
              </a:rPr>
              <a:t>target){ 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preview.classList.add('active');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}});};});</a:t>
            </a:r>
            <a:endParaRPr sz="600">
              <a:latin typeface="Times New Roman"/>
              <a:cs typeface="Times New Roman"/>
            </a:endParaRPr>
          </a:p>
          <a:p>
            <a:pPr marL="558800" marR="676910" indent="-4000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previewBox.forEach(close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5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close.querySelector('.fa-times').onclick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()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close.classList.remove('active'); 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'none';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};});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&lt;/script&gt;&lt;/body&gt;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&lt;/html&gt;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WhatsApp Audio 2023-09-05 at 11.47.52 AM">
            <a:hlinkClick r:id="" action="ppaction://media"/>
            <a:extLst>
              <a:ext uri="{FF2B5EF4-FFF2-40B4-BE49-F238E27FC236}">
                <a16:creationId xmlns:a16="http://schemas.microsoft.com/office/drawing/2014/main" id="{2007F44F-1A92-7A39-577F-0513C7116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1685608" y="6248400"/>
            <a:ext cx="524866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11915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008" y="181308"/>
              <a:ext cx="2895599" cy="6756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36396" y="239275"/>
            <a:ext cx="1600835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30" dirty="0">
                <a:solidFill>
                  <a:srgbClr val="000000"/>
                </a:solidFill>
              </a:rPr>
              <a:t>sweets.html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577798" y="1035580"/>
            <a:ext cx="2827655" cy="4998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158115" algn="ctr">
              <a:lnSpc>
                <a:spcPct val="100000"/>
              </a:lnSpc>
              <a:spcBef>
                <a:spcPts val="204"/>
              </a:spcBef>
            </a:pPr>
            <a:r>
              <a:rPr sz="600" b="1" spc="5" dirty="0">
                <a:latin typeface="Times New Roman"/>
                <a:cs typeface="Times New Roman"/>
              </a:rPr>
              <a:t>&lt;html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lang="en"&gt;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&lt;head&gt;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href="explore.css"&gt;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href="navigation.css"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rel="stylesheet"&gt;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&lt;/head&gt;</a:t>
            </a:r>
            <a:endParaRPr sz="600">
              <a:latin typeface="Times New Roman"/>
              <a:cs typeface="Times New Roman"/>
            </a:endParaRPr>
          </a:p>
          <a:p>
            <a:pPr marR="15875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10" dirty="0">
                <a:latin typeface="Times New Roman"/>
                <a:cs typeface="Times New Roman"/>
              </a:rPr>
              <a:t>ta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e</a:t>
            </a:r>
            <a:r>
              <a:rPr sz="600" b="1" spc="-30" dirty="0">
                <a:latin typeface="Times New Roman"/>
                <a:cs typeface="Times New Roman"/>
              </a:rPr>
              <a:t>r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&lt;nav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class="navbar" 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class="logo"&gt;</a:t>
            </a:r>
            <a:endParaRPr sz="600">
              <a:latin typeface="Times New Roman"/>
              <a:cs typeface="Times New Roman"/>
            </a:endParaRPr>
          </a:p>
          <a:p>
            <a:pPr marL="750570" marR="5080" indent="-666115">
              <a:lnSpc>
                <a:spcPct val="115700"/>
              </a:lnSpc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href="index.html"&gt;&lt;kk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pink;"&gt;Food&lt;/kk&gt;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&lt;span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green;"&gt;Gram&lt;/span&gt;&lt;/a&gt;&lt;/div&gt;</a:t>
            </a:r>
            <a:endParaRPr sz="6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&lt;ul class="nav-links"&gt;&lt;li&gt;&lt;a href="inner.html"&gt;Back&lt;/a&gt;&lt;/li&gt;&lt;/ul&gt;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&lt;/nav&gt;&lt;br&gt;&lt;br&gt;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&lt;h3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class="title"&gt;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Homemade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Food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&lt;/h3&gt;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class="products-container"&gt;</a:t>
            </a:r>
            <a:endParaRPr sz="600">
              <a:latin typeface="Times New Roman"/>
              <a:cs typeface="Times New Roman"/>
            </a:endParaRPr>
          </a:p>
          <a:p>
            <a:pPr marL="708660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dirty="0">
                <a:latin typeface="Times New Roman"/>
                <a:cs typeface="Times New Roman"/>
              </a:rPr>
              <a:t> class="product"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data-name="p-2"&gt;</a:t>
            </a:r>
            <a:endParaRPr sz="600">
              <a:latin typeface="Times New Roman"/>
              <a:cs typeface="Times New Roman"/>
            </a:endParaRPr>
          </a:p>
          <a:p>
            <a:pPr marL="67627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src="sweets/gulabjamun1.png"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&lt;h3&gt;Gulab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Jamun&lt;/h3&gt;</a:t>
            </a:r>
            <a:endParaRPr sz="600">
              <a:latin typeface="Times New Roman"/>
              <a:cs typeface="Times New Roman"/>
            </a:endParaRPr>
          </a:p>
          <a:p>
            <a:pPr marL="32384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class="price"&gt;sweets&lt;/div&gt;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class="products-preview"&gt;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class="preview"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data-target="p-2"&gt;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35" dirty="0">
                <a:latin typeface="Times New Roman"/>
                <a:cs typeface="Times New Roman"/>
              </a:rPr>
              <a:t>&lt;i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class="fas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fa-times"&gt;&lt;/i&gt;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src="sweets/gulabjamun2.jpg"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R="58419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&lt;h3&gt;Gulabjamun&lt;/h3&gt;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-25" dirty="0">
                <a:latin typeface="Times New Roman"/>
                <a:cs typeface="Times New Roman"/>
              </a:rPr>
              <a:t>bu</a:t>
            </a:r>
            <a:r>
              <a:rPr sz="600" b="1" spc="5" dirty="0">
                <a:latin typeface="Times New Roman"/>
                <a:cs typeface="Times New Roman"/>
              </a:rPr>
              <a:t>tto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s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href="veg.html"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class="buy"&gt;back&lt;/a&gt;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5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href="#"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class="cart"&gt;add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to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wishlist&lt;/a&gt;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&lt;script&gt;</a:t>
            </a:r>
            <a:endParaRPr sz="600">
              <a:latin typeface="Times New Roman"/>
              <a:cs typeface="Times New Roman"/>
            </a:endParaRPr>
          </a:p>
          <a:p>
            <a:pPr marL="268605" marR="318135" indent="-29209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preveiwContainer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document.querySelector('.products-preview');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previewBox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preveiwContainer.querySelectorAll('.preview');</a:t>
            </a:r>
            <a:endParaRPr sz="600">
              <a:latin typeface="Times New Roman"/>
              <a:cs typeface="Times New Roman"/>
            </a:endParaRPr>
          </a:p>
          <a:p>
            <a:pPr marL="945515" marR="170815" indent="-933450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document.querySelectorAll('.products-container</a:t>
            </a:r>
            <a:r>
              <a:rPr sz="600" b="1" spc="9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.product').forEach(product</a:t>
            </a:r>
            <a:r>
              <a:rPr sz="600" b="1" spc="10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product.onclick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()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'flex';</a:t>
            </a:r>
            <a:endParaRPr sz="600">
              <a:latin typeface="Times New Roman"/>
              <a:cs typeface="Times New Roman"/>
            </a:endParaRPr>
          </a:p>
          <a:p>
            <a:pPr marL="614045" marR="69278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 </a:t>
            </a:r>
            <a:r>
              <a:rPr sz="600" b="1" spc="-5" dirty="0">
                <a:latin typeface="Times New Roman"/>
                <a:cs typeface="Times New Roman"/>
              </a:rPr>
              <a:t>name </a:t>
            </a:r>
            <a:r>
              <a:rPr sz="600" b="1" spc="70" dirty="0">
                <a:latin typeface="Times New Roman"/>
                <a:cs typeface="Times New Roman"/>
              </a:rPr>
              <a:t>= </a:t>
            </a:r>
            <a:r>
              <a:rPr sz="600" b="1" spc="-5" dirty="0">
                <a:latin typeface="Times New Roman"/>
                <a:cs typeface="Times New Roman"/>
              </a:rPr>
              <a:t>product.getAttribute('data-name');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previewBox.forEach(preview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L="612775" marR="65151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target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preview.getAttribute('data-target');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if(name </a:t>
            </a:r>
            <a:r>
              <a:rPr sz="600" b="1" spc="70" dirty="0">
                <a:latin typeface="Times New Roman"/>
                <a:cs typeface="Times New Roman"/>
              </a:rPr>
              <a:t>=== </a:t>
            </a:r>
            <a:r>
              <a:rPr sz="600" b="1" spc="5" dirty="0">
                <a:latin typeface="Times New Roman"/>
                <a:cs typeface="Times New Roman"/>
              </a:rPr>
              <a:t>target){ 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preview.classList.add('active');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}});};});</a:t>
            </a:r>
            <a:endParaRPr sz="600">
              <a:latin typeface="Times New Roman"/>
              <a:cs typeface="Times New Roman"/>
            </a:endParaRPr>
          </a:p>
          <a:p>
            <a:pPr marL="558800" marR="676910" indent="-4000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previewBox.forEach(close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5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close.querySelector('.fa-times').onclick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()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close.classList.remove('active'); 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'none';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};});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&lt;/script&gt;&lt;/body&gt;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&lt;/html&gt;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AUDIO-2023-09-05-22-52-43">
            <a:hlinkClick r:id="" action="ppaction://media"/>
            <a:extLst>
              <a:ext uri="{FF2B5EF4-FFF2-40B4-BE49-F238E27FC236}">
                <a16:creationId xmlns:a16="http://schemas.microsoft.com/office/drawing/2014/main" id="{6D36C943-1931-45EA-B2DC-73AD4BA359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55589" y="6257636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910455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2567" y="0"/>
              <a:ext cx="561943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0008" y="181308"/>
              <a:ext cx="2895599" cy="6756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12462" y="239275"/>
            <a:ext cx="2272030" cy="42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30" dirty="0">
                <a:solidFill>
                  <a:srgbClr val="000000"/>
                </a:solidFill>
              </a:rPr>
              <a:t>snack_item.html</a:t>
            </a:r>
            <a:endParaRPr sz="2550"/>
          </a:p>
        </p:txBody>
      </p:sp>
      <p:sp>
        <p:nvSpPr>
          <p:cNvPr id="7" name="object 7"/>
          <p:cNvSpPr txBox="1"/>
          <p:nvPr/>
        </p:nvSpPr>
        <p:spPr>
          <a:xfrm>
            <a:off x="8577798" y="1035582"/>
            <a:ext cx="2827655" cy="49980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158115" algn="ctr">
              <a:lnSpc>
                <a:spcPct val="100000"/>
              </a:lnSpc>
              <a:spcBef>
                <a:spcPts val="204"/>
              </a:spcBef>
            </a:pPr>
            <a:r>
              <a:rPr sz="600" b="1" spc="5" dirty="0">
                <a:latin typeface="Times New Roman"/>
                <a:cs typeface="Times New Roman"/>
              </a:rPr>
              <a:t>&lt;html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lang="en"&gt;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&lt;head&gt;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rel="stylesheet"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href="explore.css"&gt;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0"/>
              </a:spcBef>
            </a:pPr>
            <a:r>
              <a:rPr sz="600" b="1" spc="10" dirty="0">
                <a:latin typeface="Times New Roman"/>
                <a:cs typeface="Times New Roman"/>
              </a:rPr>
              <a:t>&lt;link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href="navigation.css"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rel="stylesheet"&gt;</a:t>
            </a:r>
            <a:endParaRPr sz="600">
              <a:latin typeface="Times New Roman"/>
              <a:cs typeface="Times New Roman"/>
            </a:endParaRPr>
          </a:p>
          <a:p>
            <a:pPr marR="157480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&lt;/head&gt;</a:t>
            </a:r>
            <a:endParaRPr sz="600">
              <a:latin typeface="Times New Roman"/>
              <a:cs typeface="Times New Roman"/>
            </a:endParaRPr>
          </a:p>
          <a:p>
            <a:pPr marR="15875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70" dirty="0">
                <a:latin typeface="Times New Roman"/>
                <a:cs typeface="Times New Roman"/>
              </a:rPr>
              <a:t>&lt;</a:t>
            </a:r>
            <a:r>
              <a:rPr sz="600" b="1" spc="-25" dirty="0">
                <a:latin typeface="Times New Roman"/>
                <a:cs typeface="Times New Roman"/>
              </a:rPr>
              <a:t>d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30" dirty="0">
                <a:latin typeface="Times New Roman"/>
                <a:cs typeface="Times New Roman"/>
              </a:rPr>
              <a:t>v</a:t>
            </a:r>
            <a:r>
              <a:rPr sz="600" b="1" spc="5" dirty="0">
                <a:latin typeface="Times New Roman"/>
                <a:cs typeface="Times New Roman"/>
              </a:rPr>
              <a:t> c</a:t>
            </a:r>
            <a:r>
              <a:rPr sz="600" b="1" dirty="0">
                <a:latin typeface="Times New Roman"/>
                <a:cs typeface="Times New Roman"/>
              </a:rPr>
              <a:t>l</a:t>
            </a:r>
            <a:r>
              <a:rPr sz="600" b="1" spc="10" dirty="0">
                <a:latin typeface="Times New Roman"/>
                <a:cs typeface="Times New Roman"/>
              </a:rPr>
              <a:t>a</a:t>
            </a:r>
            <a:r>
              <a:rPr sz="600" b="1" spc="5" dirty="0">
                <a:latin typeface="Times New Roman"/>
                <a:cs typeface="Times New Roman"/>
              </a:rPr>
              <a:t>ss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5" dirty="0">
                <a:latin typeface="Times New Roman"/>
                <a:cs typeface="Times New Roman"/>
              </a:rPr>
              <a:t>c</a:t>
            </a:r>
            <a:r>
              <a:rPr sz="600" b="1" spc="10" dirty="0">
                <a:latin typeface="Times New Roman"/>
                <a:cs typeface="Times New Roman"/>
              </a:rPr>
              <a:t>o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10" dirty="0">
                <a:latin typeface="Times New Roman"/>
                <a:cs typeface="Times New Roman"/>
              </a:rPr>
              <a:t>ta</a:t>
            </a:r>
            <a:r>
              <a:rPr sz="600" b="1" dirty="0">
                <a:latin typeface="Times New Roman"/>
                <a:cs typeface="Times New Roman"/>
              </a:rPr>
              <a:t>i</a:t>
            </a:r>
            <a:r>
              <a:rPr sz="600" b="1" spc="-25" dirty="0">
                <a:latin typeface="Times New Roman"/>
                <a:cs typeface="Times New Roman"/>
              </a:rPr>
              <a:t>n</a:t>
            </a:r>
            <a:r>
              <a:rPr sz="600" b="1" spc="5" dirty="0">
                <a:latin typeface="Times New Roman"/>
                <a:cs typeface="Times New Roman"/>
              </a:rPr>
              <a:t>e</a:t>
            </a:r>
            <a:r>
              <a:rPr sz="600" b="1" spc="-30" dirty="0">
                <a:latin typeface="Times New Roman"/>
                <a:cs typeface="Times New Roman"/>
              </a:rPr>
              <a:t>r</a:t>
            </a:r>
            <a:r>
              <a:rPr sz="600" b="1" spc="10" dirty="0">
                <a:latin typeface="Times New Roman"/>
                <a:cs typeface="Times New Roman"/>
              </a:rPr>
              <a:t>"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&lt;nav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class="navbar" </a:t>
            </a:r>
            <a:r>
              <a:rPr sz="600" b="1" spc="70" dirty="0">
                <a:latin typeface="Times New Roman"/>
                <a:cs typeface="Times New Roman"/>
              </a:rPr>
              <a:t>&gt;</a:t>
            </a:r>
            <a:endParaRPr sz="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class="logo"&gt;</a:t>
            </a:r>
            <a:endParaRPr sz="600">
              <a:latin typeface="Times New Roman"/>
              <a:cs typeface="Times New Roman"/>
            </a:endParaRPr>
          </a:p>
          <a:p>
            <a:pPr marL="750570" marR="5080" indent="-666115">
              <a:lnSpc>
                <a:spcPct val="115700"/>
              </a:lnSpc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href="index.html"&gt;&lt;kk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pink;"&gt;Food&lt;/kk&gt;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&lt;span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style="color: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green;"&gt;Gram&lt;/span&gt;&lt;/a&gt;&lt;/div&gt;</a:t>
            </a:r>
            <a:endParaRPr sz="6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&lt;ul class="nav-links"&gt;&lt;li&gt;&lt;a href="inner.html"&gt;Back&lt;/a&gt;&lt;/li&gt;&lt;/ul&gt;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&lt;/nav&gt;&lt;br&gt;&lt;br&gt;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20" dirty="0">
                <a:latin typeface="Times New Roman"/>
                <a:cs typeface="Times New Roman"/>
              </a:rPr>
              <a:t>&lt;h3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class="title"&gt;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Homemade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Food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&lt;/h3&gt;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5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3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class="products-container"&gt;</a:t>
            </a:r>
            <a:endParaRPr sz="600">
              <a:latin typeface="Times New Roman"/>
              <a:cs typeface="Times New Roman"/>
            </a:endParaRPr>
          </a:p>
          <a:p>
            <a:pPr marL="708660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dirty="0">
                <a:latin typeface="Times New Roman"/>
                <a:cs typeface="Times New Roman"/>
              </a:rPr>
              <a:t> class="product"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data-name="p-2"&gt;</a:t>
            </a:r>
            <a:endParaRPr sz="6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 </a:t>
            </a:r>
            <a:r>
              <a:rPr sz="600" b="1" dirty="0">
                <a:latin typeface="Times New Roman"/>
                <a:cs typeface="Times New Roman"/>
              </a:rPr>
              <a:t>src="snack_items/chips1.png"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600" b="1" spc="20" dirty="0">
                <a:latin typeface="Times New Roman"/>
                <a:cs typeface="Times New Roman"/>
              </a:rPr>
              <a:t>&lt;h3&gt;Potato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chips&lt;/h3&gt;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class="price"&gt;Snack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Items&lt;/div&gt;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</a:t>
            </a:r>
            <a:r>
              <a:rPr sz="600" b="1" spc="-10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class="products-preview"&gt;</a:t>
            </a:r>
            <a:endParaRPr sz="600">
              <a:latin typeface="Times New Roman"/>
              <a:cs typeface="Times New Roman"/>
            </a:endParaRPr>
          </a:p>
          <a:p>
            <a:pPr marR="98425" algn="ctr">
              <a:lnSpc>
                <a:spcPct val="100000"/>
              </a:lnSpc>
              <a:spcBef>
                <a:spcPts val="114"/>
              </a:spcBef>
            </a:pPr>
            <a:r>
              <a:rPr sz="600" b="1" spc="5" dirty="0">
                <a:latin typeface="Times New Roman"/>
                <a:cs typeface="Times New Roman"/>
              </a:rPr>
              <a:t>&lt;div </a:t>
            </a:r>
            <a:r>
              <a:rPr sz="600" b="1" dirty="0">
                <a:latin typeface="Times New Roman"/>
                <a:cs typeface="Times New Roman"/>
              </a:rPr>
              <a:t>class="preview"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data-target="p-2"&gt;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35" dirty="0">
                <a:latin typeface="Times New Roman"/>
                <a:cs typeface="Times New Roman"/>
              </a:rPr>
              <a:t>&lt;i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class="fas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fa-times"&gt;&lt;/i&gt;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&lt;img </a:t>
            </a:r>
            <a:r>
              <a:rPr sz="600" b="1" dirty="0">
                <a:latin typeface="Times New Roman"/>
                <a:cs typeface="Times New Roman"/>
              </a:rPr>
              <a:t>src="snack_items/chips2.png"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25" dirty="0">
                <a:latin typeface="Times New Roman"/>
                <a:cs typeface="Times New Roman"/>
              </a:rPr>
              <a:t>alt=""&gt;</a:t>
            </a:r>
            <a:endParaRPr sz="600">
              <a:latin typeface="Times New Roman"/>
              <a:cs typeface="Times New Roman"/>
            </a:endParaRPr>
          </a:p>
          <a:p>
            <a:pPr marR="19050" algn="ctr">
              <a:lnSpc>
                <a:spcPct val="100000"/>
              </a:lnSpc>
              <a:spcBef>
                <a:spcPts val="115"/>
              </a:spcBef>
            </a:pPr>
            <a:r>
              <a:rPr sz="600" b="1" spc="20" dirty="0">
                <a:latin typeface="Times New Roman"/>
                <a:cs typeface="Times New Roman"/>
              </a:rPr>
              <a:t>&lt;h3&gt;Potato</a:t>
            </a:r>
            <a:r>
              <a:rPr sz="600" b="1" spc="-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Chips&lt;/h3&gt;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5" dirty="0">
                <a:latin typeface="Times New Roman"/>
                <a:cs typeface="Times New Roman"/>
              </a:rPr>
              <a:t>&lt;div</a:t>
            </a:r>
            <a:r>
              <a:rPr sz="600" b="1" spc="-2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class="buttons"&gt;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href="snack_items.html"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15" dirty="0">
                <a:latin typeface="Times New Roman"/>
                <a:cs typeface="Times New Roman"/>
              </a:rPr>
              <a:t>class="buy"&gt;back&lt;/a&gt;</a:t>
            </a:r>
            <a:endParaRPr sz="60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15"/>
              </a:spcBef>
            </a:pPr>
            <a:r>
              <a:rPr sz="600" b="1" spc="40" dirty="0">
                <a:latin typeface="Times New Roman"/>
                <a:cs typeface="Times New Roman"/>
              </a:rPr>
              <a:t>&lt;a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20" dirty="0">
                <a:latin typeface="Times New Roman"/>
                <a:cs typeface="Times New Roman"/>
              </a:rPr>
              <a:t>href="#"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class="cart"&gt;add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to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10" dirty="0">
                <a:latin typeface="Times New Roman"/>
                <a:cs typeface="Times New Roman"/>
              </a:rPr>
              <a:t>wishlist&lt;/a&gt;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&lt;/div&gt;&lt;/div&gt;&lt;/div&gt;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4"/>
              </a:spcBef>
            </a:pPr>
            <a:r>
              <a:rPr sz="600" b="1" spc="15" dirty="0">
                <a:latin typeface="Times New Roman"/>
                <a:cs typeface="Times New Roman"/>
              </a:rPr>
              <a:t>&lt;script&gt;</a:t>
            </a:r>
            <a:endParaRPr sz="600">
              <a:latin typeface="Times New Roman"/>
              <a:cs typeface="Times New Roman"/>
            </a:endParaRPr>
          </a:p>
          <a:p>
            <a:pPr marL="268605" marR="318135" indent="-29209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preveiwContainer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document.querySelector('.products-preview');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previewBox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preveiwContainer.querySelectorAll('.preview');</a:t>
            </a:r>
            <a:endParaRPr sz="600">
              <a:latin typeface="Times New Roman"/>
              <a:cs typeface="Times New Roman"/>
            </a:endParaRPr>
          </a:p>
          <a:p>
            <a:pPr marL="945515" marR="170815" indent="-933450">
              <a:lnSpc>
                <a:spcPct val="115700"/>
              </a:lnSpc>
            </a:pPr>
            <a:r>
              <a:rPr sz="600" b="1" spc="-5" dirty="0">
                <a:latin typeface="Times New Roman"/>
                <a:cs typeface="Times New Roman"/>
              </a:rPr>
              <a:t>document.querySelectorAll('.products-container</a:t>
            </a:r>
            <a:r>
              <a:rPr sz="600" b="1" spc="9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.product').forEach(product</a:t>
            </a:r>
            <a:r>
              <a:rPr sz="600" b="1" spc="10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product.onclick</a:t>
            </a:r>
            <a:r>
              <a:rPr sz="600" b="1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5" dirty="0">
                <a:latin typeface="Times New Roman"/>
                <a:cs typeface="Times New Roman"/>
              </a:rPr>
              <a:t> ()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R="78105" algn="ctr">
              <a:lnSpc>
                <a:spcPct val="100000"/>
              </a:lnSpc>
              <a:spcBef>
                <a:spcPts val="110"/>
              </a:spcBef>
            </a:pP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2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'flex';</a:t>
            </a:r>
            <a:endParaRPr sz="600">
              <a:latin typeface="Times New Roman"/>
              <a:cs typeface="Times New Roman"/>
            </a:endParaRPr>
          </a:p>
          <a:p>
            <a:pPr marL="614045" marR="692785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 </a:t>
            </a:r>
            <a:r>
              <a:rPr sz="600" b="1" spc="-5" dirty="0">
                <a:latin typeface="Times New Roman"/>
                <a:cs typeface="Times New Roman"/>
              </a:rPr>
              <a:t>name </a:t>
            </a:r>
            <a:r>
              <a:rPr sz="600" b="1" spc="70" dirty="0">
                <a:latin typeface="Times New Roman"/>
                <a:cs typeface="Times New Roman"/>
              </a:rPr>
              <a:t>= </a:t>
            </a:r>
            <a:r>
              <a:rPr sz="600" b="1" spc="-5" dirty="0">
                <a:latin typeface="Times New Roman"/>
                <a:cs typeface="Times New Roman"/>
              </a:rPr>
              <a:t>product.getAttribute('data-name');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previewBox.forEach(preview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</a:t>
            </a:r>
            <a:endParaRPr sz="600">
              <a:latin typeface="Times New Roman"/>
              <a:cs typeface="Times New Roman"/>
            </a:endParaRPr>
          </a:p>
          <a:p>
            <a:pPr marL="612775" marR="651510" algn="ctr">
              <a:lnSpc>
                <a:spcPct val="115700"/>
              </a:lnSpc>
            </a:pPr>
            <a:r>
              <a:rPr sz="600" b="1" spc="5" dirty="0">
                <a:latin typeface="Times New Roman"/>
                <a:cs typeface="Times New Roman"/>
              </a:rPr>
              <a:t>let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target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1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preview.getAttribute('data-target');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if(name </a:t>
            </a:r>
            <a:r>
              <a:rPr sz="600" b="1" spc="70" dirty="0">
                <a:latin typeface="Times New Roman"/>
                <a:cs typeface="Times New Roman"/>
              </a:rPr>
              <a:t>=== </a:t>
            </a:r>
            <a:r>
              <a:rPr sz="600" b="1" spc="5" dirty="0">
                <a:latin typeface="Times New Roman"/>
                <a:cs typeface="Times New Roman"/>
              </a:rPr>
              <a:t>target){ </a:t>
            </a:r>
            <a:r>
              <a:rPr sz="600" b="1" spc="10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preview.classList.add('active');</a:t>
            </a:r>
            <a:endParaRPr sz="6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114"/>
              </a:spcBef>
            </a:pPr>
            <a:r>
              <a:rPr sz="600" b="1" spc="-5" dirty="0">
                <a:latin typeface="Times New Roman"/>
                <a:cs typeface="Times New Roman"/>
              </a:rPr>
              <a:t>}});};});</a:t>
            </a:r>
            <a:endParaRPr sz="600">
              <a:latin typeface="Times New Roman"/>
              <a:cs typeface="Times New Roman"/>
            </a:endParaRPr>
          </a:p>
          <a:p>
            <a:pPr marL="558800" marR="676910" indent="-40005" algn="ctr">
              <a:lnSpc>
                <a:spcPct val="115700"/>
              </a:lnSpc>
            </a:pPr>
            <a:r>
              <a:rPr sz="600" b="1" dirty="0">
                <a:latin typeface="Times New Roman"/>
                <a:cs typeface="Times New Roman"/>
              </a:rPr>
              <a:t>previewBox.forEach(close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55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close.querySelector('.fa-times').onclick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" dirty="0">
                <a:latin typeface="Times New Roman"/>
                <a:cs typeface="Times New Roman"/>
              </a:rPr>
              <a:t>()</a:t>
            </a:r>
            <a:r>
              <a:rPr sz="600" b="1" spc="-20" dirty="0">
                <a:latin typeface="Times New Roman"/>
                <a:cs typeface="Times New Roman"/>
              </a:rPr>
              <a:t> </a:t>
            </a:r>
            <a:r>
              <a:rPr sz="600" b="1" spc="50" dirty="0">
                <a:latin typeface="Times New Roman"/>
                <a:cs typeface="Times New Roman"/>
              </a:rPr>
              <a:t>=&gt;{ </a:t>
            </a:r>
            <a:r>
              <a:rPr sz="600" b="1" spc="-135" dirty="0">
                <a:latin typeface="Times New Roman"/>
                <a:cs typeface="Times New Roman"/>
              </a:rPr>
              <a:t> </a:t>
            </a:r>
            <a:r>
              <a:rPr sz="600" b="1" dirty="0">
                <a:latin typeface="Times New Roman"/>
                <a:cs typeface="Times New Roman"/>
              </a:rPr>
              <a:t>close.classList.remove('active'); </a:t>
            </a:r>
            <a:r>
              <a:rPr sz="600" b="1" spc="5" dirty="0">
                <a:latin typeface="Times New Roman"/>
                <a:cs typeface="Times New Roman"/>
              </a:rPr>
              <a:t> </a:t>
            </a:r>
            <a:r>
              <a:rPr sz="600" b="1" spc="-5" dirty="0">
                <a:latin typeface="Times New Roman"/>
                <a:cs typeface="Times New Roman"/>
              </a:rPr>
              <a:t>preveiwContainer.style.display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70" dirty="0">
                <a:latin typeface="Times New Roman"/>
                <a:cs typeface="Times New Roman"/>
              </a:rPr>
              <a:t>=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'none';</a:t>
            </a:r>
            <a:r>
              <a:rPr sz="600" b="1" spc="15" dirty="0">
                <a:latin typeface="Times New Roman"/>
                <a:cs typeface="Times New Roman"/>
              </a:rPr>
              <a:t> </a:t>
            </a:r>
            <a:r>
              <a:rPr sz="600" b="1" spc="-10" dirty="0">
                <a:latin typeface="Times New Roman"/>
                <a:cs typeface="Times New Roman"/>
              </a:rPr>
              <a:t>};});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5"/>
              </a:spcBef>
            </a:pPr>
            <a:r>
              <a:rPr sz="600" b="1" spc="15" dirty="0">
                <a:latin typeface="Times New Roman"/>
                <a:cs typeface="Times New Roman"/>
              </a:rPr>
              <a:t>&lt;/script&gt;&lt;/body&gt;</a:t>
            </a:r>
            <a:endParaRPr sz="600">
              <a:latin typeface="Times New Roman"/>
              <a:cs typeface="Times New Roman"/>
            </a:endParaRPr>
          </a:p>
          <a:p>
            <a:pPr marR="158115" algn="ctr">
              <a:lnSpc>
                <a:spcPct val="100000"/>
              </a:lnSpc>
              <a:spcBef>
                <a:spcPts val="110"/>
              </a:spcBef>
            </a:pPr>
            <a:r>
              <a:rPr sz="600" b="1" spc="15" dirty="0">
                <a:latin typeface="Times New Roman"/>
                <a:cs typeface="Times New Roman"/>
              </a:rPr>
              <a:t>&lt;/html&gt;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8" name="AUDIO-2023-09-05-22-52-42">
            <a:hlinkClick r:id="" action="ppaction://media"/>
            <a:extLst>
              <a:ext uri="{FF2B5EF4-FFF2-40B4-BE49-F238E27FC236}">
                <a16:creationId xmlns:a16="http://schemas.microsoft.com/office/drawing/2014/main" id="{390F3F42-9EA3-D3BF-C7DF-05179837B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4492" y="622324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2215" y="686353"/>
            <a:ext cx="1181735" cy="1266190"/>
            <a:chOff x="682215" y="686353"/>
            <a:chExt cx="1181735" cy="1266190"/>
          </a:xfrm>
        </p:grpSpPr>
        <p:sp>
          <p:nvSpPr>
            <p:cNvPr id="4" name="object 4"/>
            <p:cNvSpPr/>
            <p:nvPr/>
          </p:nvSpPr>
          <p:spPr>
            <a:xfrm>
              <a:off x="722570" y="726591"/>
              <a:ext cx="527685" cy="525780"/>
            </a:xfrm>
            <a:custGeom>
              <a:avLst/>
              <a:gdLst/>
              <a:ahLst/>
              <a:cxnLst/>
              <a:rect l="l" t="t" r="r" b="b"/>
              <a:pathLst>
                <a:path w="527685" h="525780">
                  <a:moveTo>
                    <a:pt x="403489" y="401844"/>
                  </a:moveTo>
                  <a:lnTo>
                    <a:pt x="149594" y="401844"/>
                  </a:lnTo>
                  <a:lnTo>
                    <a:pt x="149594" y="148977"/>
                  </a:lnTo>
                  <a:lnTo>
                    <a:pt x="403489" y="148977"/>
                  </a:lnTo>
                  <a:lnTo>
                    <a:pt x="403489" y="401844"/>
                  </a:lnTo>
                  <a:close/>
                </a:path>
                <a:path w="527685" h="525780">
                  <a:moveTo>
                    <a:pt x="527656" y="525505"/>
                  </a:moveTo>
                  <a:lnTo>
                    <a:pt x="276542" y="525505"/>
                  </a:lnTo>
                  <a:lnTo>
                    <a:pt x="276542" y="275414"/>
                  </a:lnTo>
                  <a:lnTo>
                    <a:pt x="527656" y="275414"/>
                  </a:lnTo>
                  <a:lnTo>
                    <a:pt x="527656" y="525505"/>
                  </a:lnTo>
                  <a:close/>
                </a:path>
                <a:path w="527685" h="525780">
                  <a:moveTo>
                    <a:pt x="276542" y="275414"/>
                  </a:moveTo>
                  <a:lnTo>
                    <a:pt x="0" y="275414"/>
                  </a:lnTo>
                  <a:lnTo>
                    <a:pt x="0" y="0"/>
                  </a:lnTo>
                  <a:lnTo>
                    <a:pt x="276542" y="0"/>
                  </a:lnTo>
                  <a:lnTo>
                    <a:pt x="276542" y="275414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2082" y="1128435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5">
                  <a:moveTo>
                    <a:pt x="180082" y="179348"/>
                  </a:moveTo>
                  <a:lnTo>
                    <a:pt x="0" y="179348"/>
                  </a:lnTo>
                  <a:lnTo>
                    <a:pt x="0" y="0"/>
                  </a:lnTo>
                  <a:lnTo>
                    <a:pt x="180082" y="0"/>
                  </a:lnTo>
                  <a:lnTo>
                    <a:pt x="180082" y="179348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123" y="1307784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0"/>
                  </a:moveTo>
                  <a:lnTo>
                    <a:pt x="0" y="644311"/>
                  </a:lnTo>
                </a:path>
              </a:pathLst>
            </a:custGeom>
            <a:ln w="1977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6059" y="696220"/>
              <a:ext cx="737870" cy="179705"/>
            </a:xfrm>
            <a:custGeom>
              <a:avLst/>
              <a:gdLst/>
              <a:ahLst/>
              <a:cxnLst/>
              <a:rect l="l" t="t" r="r" b="b"/>
              <a:pathLst>
                <a:path w="737869" h="179705">
                  <a:moveTo>
                    <a:pt x="180090" y="179348"/>
                  </a:moveTo>
                  <a:lnTo>
                    <a:pt x="0" y="179348"/>
                  </a:lnTo>
                  <a:lnTo>
                    <a:pt x="0" y="0"/>
                  </a:lnTo>
                  <a:lnTo>
                    <a:pt x="180090" y="0"/>
                  </a:lnTo>
                  <a:lnTo>
                    <a:pt x="180090" y="179348"/>
                  </a:lnTo>
                  <a:close/>
                </a:path>
                <a:path w="737869" h="179705">
                  <a:moveTo>
                    <a:pt x="180090" y="89674"/>
                  </a:moveTo>
                  <a:lnTo>
                    <a:pt x="737268" y="89674"/>
                  </a:lnTo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2215" y="4905802"/>
            <a:ext cx="634365" cy="1266190"/>
            <a:chOff x="682215" y="4905802"/>
            <a:chExt cx="634365" cy="1266190"/>
          </a:xfrm>
        </p:grpSpPr>
        <p:sp>
          <p:nvSpPr>
            <p:cNvPr id="9" name="object 9"/>
            <p:cNvSpPr/>
            <p:nvPr/>
          </p:nvSpPr>
          <p:spPr>
            <a:xfrm>
              <a:off x="722570" y="5605801"/>
              <a:ext cx="527685" cy="525780"/>
            </a:xfrm>
            <a:custGeom>
              <a:avLst/>
              <a:gdLst/>
              <a:ahLst/>
              <a:cxnLst/>
              <a:rect l="l" t="t" r="r" b="b"/>
              <a:pathLst>
                <a:path w="527685" h="525779">
                  <a:moveTo>
                    <a:pt x="403489" y="123660"/>
                  </a:moveTo>
                  <a:lnTo>
                    <a:pt x="149594" y="123660"/>
                  </a:lnTo>
                  <a:lnTo>
                    <a:pt x="149594" y="376527"/>
                  </a:lnTo>
                  <a:lnTo>
                    <a:pt x="403489" y="376527"/>
                  </a:lnTo>
                  <a:lnTo>
                    <a:pt x="403489" y="123660"/>
                  </a:lnTo>
                  <a:close/>
                </a:path>
                <a:path w="527685" h="525779">
                  <a:moveTo>
                    <a:pt x="527656" y="0"/>
                  </a:moveTo>
                  <a:lnTo>
                    <a:pt x="276542" y="0"/>
                  </a:lnTo>
                  <a:lnTo>
                    <a:pt x="276542" y="250090"/>
                  </a:lnTo>
                  <a:lnTo>
                    <a:pt x="527656" y="250090"/>
                  </a:lnTo>
                  <a:lnTo>
                    <a:pt x="527656" y="0"/>
                  </a:lnTo>
                  <a:close/>
                </a:path>
                <a:path w="527685" h="525779">
                  <a:moveTo>
                    <a:pt x="276542" y="250090"/>
                  </a:moveTo>
                  <a:lnTo>
                    <a:pt x="0" y="250090"/>
                  </a:lnTo>
                  <a:lnTo>
                    <a:pt x="0" y="525505"/>
                  </a:lnTo>
                  <a:lnTo>
                    <a:pt x="276542" y="525505"/>
                  </a:lnTo>
                  <a:lnTo>
                    <a:pt x="276542" y="250090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2082" y="5550114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4">
                  <a:moveTo>
                    <a:pt x="180082" y="0"/>
                  </a:moveTo>
                  <a:lnTo>
                    <a:pt x="0" y="0"/>
                  </a:lnTo>
                  <a:lnTo>
                    <a:pt x="0" y="179348"/>
                  </a:lnTo>
                  <a:lnTo>
                    <a:pt x="180082" y="179348"/>
                  </a:lnTo>
                  <a:lnTo>
                    <a:pt x="180082" y="0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123" y="4905802"/>
              <a:ext cx="0" cy="644525"/>
            </a:xfrm>
            <a:custGeom>
              <a:avLst/>
              <a:gdLst/>
              <a:ahLst/>
              <a:cxnLst/>
              <a:rect l="l" t="t" r="r" b="b"/>
              <a:pathLst>
                <a:path h="644525">
                  <a:moveTo>
                    <a:pt x="0" y="644311"/>
                  </a:moveTo>
                  <a:lnTo>
                    <a:pt x="0" y="0"/>
                  </a:lnTo>
                </a:path>
              </a:pathLst>
            </a:custGeom>
            <a:ln w="1977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6059" y="5982329"/>
              <a:ext cx="180340" cy="179705"/>
            </a:xfrm>
            <a:custGeom>
              <a:avLst/>
              <a:gdLst/>
              <a:ahLst/>
              <a:cxnLst/>
              <a:rect l="l" t="t" r="r" b="b"/>
              <a:pathLst>
                <a:path w="180340" h="179704">
                  <a:moveTo>
                    <a:pt x="180090" y="0"/>
                  </a:moveTo>
                  <a:lnTo>
                    <a:pt x="0" y="0"/>
                  </a:lnTo>
                  <a:lnTo>
                    <a:pt x="0" y="179348"/>
                  </a:lnTo>
                  <a:lnTo>
                    <a:pt x="180090" y="179348"/>
                  </a:lnTo>
                  <a:lnTo>
                    <a:pt x="180090" y="0"/>
                  </a:lnTo>
                  <a:close/>
                </a:path>
              </a:pathLst>
            </a:custGeom>
            <a:ln w="19733">
              <a:solidFill>
                <a:srgbClr val="BE1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object 14"/>
            <p:cNvSpPr/>
            <p:nvPr/>
          </p:nvSpPr>
          <p:spPr>
            <a:xfrm>
              <a:off x="10776470" y="590561"/>
              <a:ext cx="581660" cy="514350"/>
            </a:xfrm>
            <a:custGeom>
              <a:avLst/>
              <a:gdLst/>
              <a:ahLst/>
              <a:cxnLst/>
              <a:rect l="l" t="t" r="r" b="b"/>
              <a:pathLst>
                <a:path w="581659" h="514350">
                  <a:moveTo>
                    <a:pt x="290466" y="514326"/>
                  </a:moveTo>
                  <a:lnTo>
                    <a:pt x="0" y="401640"/>
                  </a:lnTo>
                  <a:lnTo>
                    <a:pt x="0" y="108993"/>
                  </a:lnTo>
                  <a:lnTo>
                    <a:pt x="297843" y="0"/>
                  </a:lnTo>
                  <a:lnTo>
                    <a:pt x="324684" y="10947"/>
                  </a:lnTo>
                  <a:lnTo>
                    <a:pt x="297643" y="10947"/>
                  </a:lnTo>
                  <a:lnTo>
                    <a:pt x="10207" y="116131"/>
                  </a:lnTo>
                  <a:lnTo>
                    <a:pt x="10207" y="394646"/>
                  </a:lnTo>
                  <a:lnTo>
                    <a:pt x="290574" y="503415"/>
                  </a:lnTo>
                  <a:lnTo>
                    <a:pt x="320312" y="503415"/>
                  </a:lnTo>
                  <a:lnTo>
                    <a:pt x="290466" y="514326"/>
                  </a:lnTo>
                  <a:close/>
                </a:path>
                <a:path w="581659" h="514350">
                  <a:moveTo>
                    <a:pt x="320312" y="503415"/>
                  </a:moveTo>
                  <a:lnTo>
                    <a:pt x="290574" y="503415"/>
                  </a:lnTo>
                  <a:lnTo>
                    <a:pt x="570833" y="400946"/>
                  </a:lnTo>
                  <a:lnTo>
                    <a:pt x="570833" y="122370"/>
                  </a:lnTo>
                  <a:lnTo>
                    <a:pt x="297643" y="10947"/>
                  </a:lnTo>
                  <a:lnTo>
                    <a:pt x="324684" y="10947"/>
                  </a:lnTo>
                  <a:lnTo>
                    <a:pt x="581038" y="115503"/>
                  </a:lnTo>
                  <a:lnTo>
                    <a:pt x="581038" y="408091"/>
                  </a:lnTo>
                  <a:lnTo>
                    <a:pt x="320312" y="503415"/>
                  </a:lnTo>
                  <a:close/>
                </a:path>
                <a:path w="581659" h="514350">
                  <a:moveTo>
                    <a:pt x="260143" y="174532"/>
                  </a:moveTo>
                  <a:lnTo>
                    <a:pt x="229067" y="174532"/>
                  </a:lnTo>
                  <a:lnTo>
                    <a:pt x="236811" y="168650"/>
                  </a:lnTo>
                  <a:lnTo>
                    <a:pt x="233018" y="163736"/>
                  </a:lnTo>
                  <a:lnTo>
                    <a:pt x="161755" y="66228"/>
                  </a:lnTo>
                  <a:lnTo>
                    <a:pt x="165522" y="63352"/>
                  </a:lnTo>
                  <a:lnTo>
                    <a:pt x="215437" y="121512"/>
                  </a:lnTo>
                  <a:lnTo>
                    <a:pt x="250271" y="162473"/>
                  </a:lnTo>
                  <a:lnTo>
                    <a:pt x="260143" y="174532"/>
                  </a:lnTo>
                  <a:close/>
                </a:path>
                <a:path w="581659" h="514350">
                  <a:moveTo>
                    <a:pt x="335718" y="249739"/>
                  </a:moveTo>
                  <a:lnTo>
                    <a:pt x="290520" y="249739"/>
                  </a:lnTo>
                  <a:lnTo>
                    <a:pt x="319775" y="218064"/>
                  </a:lnTo>
                  <a:lnTo>
                    <a:pt x="318504" y="213257"/>
                  </a:lnTo>
                  <a:lnTo>
                    <a:pt x="315891" y="202335"/>
                  </a:lnTo>
                  <a:lnTo>
                    <a:pt x="313738" y="190547"/>
                  </a:lnTo>
                  <a:lnTo>
                    <a:pt x="313828" y="184417"/>
                  </a:lnTo>
                  <a:lnTo>
                    <a:pt x="313951" y="183014"/>
                  </a:lnTo>
                  <a:lnTo>
                    <a:pt x="330768" y="162473"/>
                  </a:lnTo>
                  <a:lnTo>
                    <a:pt x="365602" y="121512"/>
                  </a:lnTo>
                  <a:lnTo>
                    <a:pt x="415516" y="63352"/>
                  </a:lnTo>
                  <a:lnTo>
                    <a:pt x="419285" y="66228"/>
                  </a:lnTo>
                  <a:lnTo>
                    <a:pt x="348024" y="163736"/>
                  </a:lnTo>
                  <a:lnTo>
                    <a:pt x="344229" y="168650"/>
                  </a:lnTo>
                  <a:lnTo>
                    <a:pt x="351975" y="174532"/>
                  </a:lnTo>
                  <a:lnTo>
                    <a:pt x="365311" y="174532"/>
                  </a:lnTo>
                  <a:lnTo>
                    <a:pt x="364108" y="176183"/>
                  </a:lnTo>
                  <a:lnTo>
                    <a:pt x="361021" y="179956"/>
                  </a:lnTo>
                  <a:lnTo>
                    <a:pt x="364813" y="183600"/>
                  </a:lnTo>
                  <a:lnTo>
                    <a:pt x="365045" y="183800"/>
                  </a:lnTo>
                  <a:lnTo>
                    <a:pt x="366029" y="184417"/>
                  </a:lnTo>
                  <a:lnTo>
                    <a:pt x="369817" y="186672"/>
                  </a:lnTo>
                  <a:lnTo>
                    <a:pt x="380903" y="186672"/>
                  </a:lnTo>
                  <a:lnTo>
                    <a:pt x="379998" y="187869"/>
                  </a:lnTo>
                  <a:lnTo>
                    <a:pt x="377187" y="191931"/>
                  </a:lnTo>
                  <a:lnTo>
                    <a:pt x="377430" y="193973"/>
                  </a:lnTo>
                  <a:lnTo>
                    <a:pt x="385145" y="199898"/>
                  </a:lnTo>
                  <a:lnTo>
                    <a:pt x="402398" y="199898"/>
                  </a:lnTo>
                  <a:lnTo>
                    <a:pt x="394650" y="211257"/>
                  </a:lnTo>
                  <a:lnTo>
                    <a:pt x="360143" y="236131"/>
                  </a:lnTo>
                  <a:lnTo>
                    <a:pt x="343958" y="236532"/>
                  </a:lnTo>
                  <a:lnTo>
                    <a:pt x="335718" y="249739"/>
                  </a:lnTo>
                  <a:close/>
                </a:path>
                <a:path w="581659" h="514350">
                  <a:moveTo>
                    <a:pt x="267243" y="186672"/>
                  </a:moveTo>
                  <a:lnTo>
                    <a:pt x="211223" y="186672"/>
                  </a:lnTo>
                  <a:lnTo>
                    <a:pt x="215738" y="183970"/>
                  </a:lnTo>
                  <a:lnTo>
                    <a:pt x="215993" y="183800"/>
                  </a:lnTo>
                  <a:lnTo>
                    <a:pt x="216845" y="183014"/>
                  </a:lnTo>
                  <a:lnTo>
                    <a:pt x="220022" y="179956"/>
                  </a:lnTo>
                  <a:lnTo>
                    <a:pt x="216935" y="176183"/>
                  </a:lnTo>
                  <a:lnTo>
                    <a:pt x="145705" y="78489"/>
                  </a:lnTo>
                  <a:lnTo>
                    <a:pt x="150720" y="74656"/>
                  </a:lnTo>
                  <a:lnTo>
                    <a:pt x="211092" y="153883"/>
                  </a:lnTo>
                  <a:lnTo>
                    <a:pt x="223859" y="170447"/>
                  </a:lnTo>
                  <a:lnTo>
                    <a:pt x="227031" y="174225"/>
                  </a:lnTo>
                  <a:lnTo>
                    <a:pt x="229067" y="174532"/>
                  </a:lnTo>
                  <a:lnTo>
                    <a:pt x="260143" y="174532"/>
                  </a:lnTo>
                  <a:lnTo>
                    <a:pt x="267087" y="183014"/>
                  </a:lnTo>
                  <a:lnTo>
                    <a:pt x="267210" y="184417"/>
                  </a:lnTo>
                  <a:lnTo>
                    <a:pt x="267243" y="186672"/>
                  </a:lnTo>
                  <a:close/>
                </a:path>
                <a:path w="581659" h="514350">
                  <a:moveTo>
                    <a:pt x="365311" y="174532"/>
                  </a:moveTo>
                  <a:lnTo>
                    <a:pt x="351975" y="174532"/>
                  </a:lnTo>
                  <a:lnTo>
                    <a:pt x="354012" y="174225"/>
                  </a:lnTo>
                  <a:lnTo>
                    <a:pt x="357183" y="170447"/>
                  </a:lnTo>
                  <a:lnTo>
                    <a:pt x="369950" y="153883"/>
                  </a:lnTo>
                  <a:lnTo>
                    <a:pt x="430323" y="74656"/>
                  </a:lnTo>
                  <a:lnTo>
                    <a:pt x="435338" y="78489"/>
                  </a:lnTo>
                  <a:lnTo>
                    <a:pt x="365311" y="174532"/>
                  </a:lnTo>
                  <a:close/>
                </a:path>
                <a:path w="581659" h="514350">
                  <a:moveTo>
                    <a:pt x="265593" y="199898"/>
                  </a:moveTo>
                  <a:lnTo>
                    <a:pt x="195895" y="199898"/>
                  </a:lnTo>
                  <a:lnTo>
                    <a:pt x="203612" y="193973"/>
                  </a:lnTo>
                  <a:lnTo>
                    <a:pt x="203851" y="191931"/>
                  </a:lnTo>
                  <a:lnTo>
                    <a:pt x="201042" y="187869"/>
                  </a:lnTo>
                  <a:lnTo>
                    <a:pt x="188428" y="171192"/>
                  </a:lnTo>
                  <a:lnTo>
                    <a:pt x="127894" y="92090"/>
                  </a:lnTo>
                  <a:lnTo>
                    <a:pt x="133003" y="88184"/>
                  </a:lnTo>
                  <a:lnTo>
                    <a:pt x="208401" y="182700"/>
                  </a:lnTo>
                  <a:lnTo>
                    <a:pt x="211223" y="186672"/>
                  </a:lnTo>
                  <a:lnTo>
                    <a:pt x="267243" y="186672"/>
                  </a:lnTo>
                  <a:lnTo>
                    <a:pt x="267300" y="190547"/>
                  </a:lnTo>
                  <a:lnTo>
                    <a:pt x="265593" y="199898"/>
                  </a:lnTo>
                  <a:close/>
                </a:path>
                <a:path w="581659" h="514350">
                  <a:moveTo>
                    <a:pt x="380903" y="186672"/>
                  </a:moveTo>
                  <a:lnTo>
                    <a:pt x="369817" y="186672"/>
                  </a:lnTo>
                  <a:lnTo>
                    <a:pt x="372639" y="182700"/>
                  </a:lnTo>
                  <a:lnTo>
                    <a:pt x="448037" y="88184"/>
                  </a:lnTo>
                  <a:lnTo>
                    <a:pt x="453149" y="92090"/>
                  </a:lnTo>
                  <a:lnTo>
                    <a:pt x="392612" y="171192"/>
                  </a:lnTo>
                  <a:lnTo>
                    <a:pt x="380903" y="186672"/>
                  </a:lnTo>
                  <a:close/>
                </a:path>
                <a:path w="581659" h="514350">
                  <a:moveTo>
                    <a:pt x="180010" y="450987"/>
                  </a:moveTo>
                  <a:lnTo>
                    <a:pt x="171515" y="449850"/>
                  </a:lnTo>
                  <a:lnTo>
                    <a:pt x="163985" y="445998"/>
                  </a:lnTo>
                  <a:lnTo>
                    <a:pt x="157379" y="438187"/>
                  </a:lnTo>
                  <a:lnTo>
                    <a:pt x="154248" y="428116"/>
                  </a:lnTo>
                  <a:lnTo>
                    <a:pt x="154592" y="416719"/>
                  </a:lnTo>
                  <a:lnTo>
                    <a:pt x="173677" y="378475"/>
                  </a:lnTo>
                  <a:lnTo>
                    <a:pt x="263543" y="278949"/>
                  </a:lnTo>
                  <a:lnTo>
                    <a:pt x="237084" y="236532"/>
                  </a:lnTo>
                  <a:lnTo>
                    <a:pt x="186389" y="211257"/>
                  </a:lnTo>
                  <a:lnTo>
                    <a:pt x="156088" y="166836"/>
                  </a:lnTo>
                  <a:lnTo>
                    <a:pt x="113184" y="103323"/>
                  </a:lnTo>
                  <a:lnTo>
                    <a:pt x="116950" y="100445"/>
                  </a:lnTo>
                  <a:lnTo>
                    <a:pt x="192162" y="194941"/>
                  </a:lnTo>
                  <a:lnTo>
                    <a:pt x="195895" y="199898"/>
                  </a:lnTo>
                  <a:lnTo>
                    <a:pt x="265593" y="199898"/>
                  </a:lnTo>
                  <a:lnTo>
                    <a:pt x="265148" y="202335"/>
                  </a:lnTo>
                  <a:lnTo>
                    <a:pt x="262536" y="213257"/>
                  </a:lnTo>
                  <a:lnTo>
                    <a:pt x="261265" y="218064"/>
                  </a:lnTo>
                  <a:lnTo>
                    <a:pt x="290520" y="249739"/>
                  </a:lnTo>
                  <a:lnTo>
                    <a:pt x="335718" y="249739"/>
                  </a:lnTo>
                  <a:lnTo>
                    <a:pt x="317495" y="278949"/>
                  </a:lnTo>
                  <a:lnTo>
                    <a:pt x="357443" y="322202"/>
                  </a:lnTo>
                  <a:lnTo>
                    <a:pt x="290520" y="322202"/>
                  </a:lnTo>
                  <a:lnTo>
                    <a:pt x="245996" y="393583"/>
                  </a:lnTo>
                  <a:lnTo>
                    <a:pt x="235637" y="408608"/>
                  </a:lnTo>
                  <a:lnTo>
                    <a:pt x="223397" y="424321"/>
                  </a:lnTo>
                  <a:lnTo>
                    <a:pt x="210426" y="437686"/>
                  </a:lnTo>
                  <a:lnTo>
                    <a:pt x="197875" y="445665"/>
                  </a:lnTo>
                  <a:lnTo>
                    <a:pt x="188964" y="449547"/>
                  </a:lnTo>
                  <a:lnTo>
                    <a:pt x="180010" y="450987"/>
                  </a:lnTo>
                  <a:close/>
                </a:path>
                <a:path w="581659" h="514350">
                  <a:moveTo>
                    <a:pt x="402398" y="199898"/>
                  </a:moveTo>
                  <a:lnTo>
                    <a:pt x="385145" y="199898"/>
                  </a:lnTo>
                  <a:lnTo>
                    <a:pt x="388878" y="194941"/>
                  </a:lnTo>
                  <a:lnTo>
                    <a:pt x="464090" y="100445"/>
                  </a:lnTo>
                  <a:lnTo>
                    <a:pt x="467854" y="103323"/>
                  </a:lnTo>
                  <a:lnTo>
                    <a:pt x="424950" y="166836"/>
                  </a:lnTo>
                  <a:lnTo>
                    <a:pt x="402398" y="199898"/>
                  </a:lnTo>
                  <a:close/>
                </a:path>
                <a:path w="581659" h="514350">
                  <a:moveTo>
                    <a:pt x="153386" y="241434"/>
                  </a:moveTo>
                  <a:lnTo>
                    <a:pt x="35558" y="241434"/>
                  </a:lnTo>
                  <a:lnTo>
                    <a:pt x="35558" y="224949"/>
                  </a:lnTo>
                  <a:lnTo>
                    <a:pt x="153386" y="224949"/>
                  </a:lnTo>
                  <a:lnTo>
                    <a:pt x="153386" y="241434"/>
                  </a:lnTo>
                  <a:close/>
                </a:path>
                <a:path w="581659" h="514350">
                  <a:moveTo>
                    <a:pt x="545484" y="241434"/>
                  </a:moveTo>
                  <a:lnTo>
                    <a:pt x="427654" y="241434"/>
                  </a:lnTo>
                  <a:lnTo>
                    <a:pt x="427654" y="224949"/>
                  </a:lnTo>
                  <a:lnTo>
                    <a:pt x="545484" y="224949"/>
                  </a:lnTo>
                  <a:lnTo>
                    <a:pt x="545484" y="241434"/>
                  </a:lnTo>
                  <a:close/>
                </a:path>
                <a:path w="581659" h="514350">
                  <a:moveTo>
                    <a:pt x="170527" y="265414"/>
                  </a:moveTo>
                  <a:lnTo>
                    <a:pt x="18417" y="265414"/>
                  </a:lnTo>
                  <a:lnTo>
                    <a:pt x="18417" y="248929"/>
                  </a:lnTo>
                  <a:lnTo>
                    <a:pt x="170527" y="248929"/>
                  </a:lnTo>
                  <a:lnTo>
                    <a:pt x="170527" y="265414"/>
                  </a:lnTo>
                  <a:close/>
                </a:path>
                <a:path w="581659" h="514350">
                  <a:moveTo>
                    <a:pt x="562623" y="265414"/>
                  </a:moveTo>
                  <a:lnTo>
                    <a:pt x="410513" y="265414"/>
                  </a:lnTo>
                  <a:lnTo>
                    <a:pt x="410513" y="248929"/>
                  </a:lnTo>
                  <a:lnTo>
                    <a:pt x="562623" y="248929"/>
                  </a:lnTo>
                  <a:lnTo>
                    <a:pt x="562623" y="265414"/>
                  </a:lnTo>
                  <a:close/>
                </a:path>
                <a:path w="581659" h="514350">
                  <a:moveTo>
                    <a:pt x="153386" y="289395"/>
                  </a:moveTo>
                  <a:lnTo>
                    <a:pt x="35558" y="289395"/>
                  </a:lnTo>
                  <a:lnTo>
                    <a:pt x="35558" y="272911"/>
                  </a:lnTo>
                  <a:lnTo>
                    <a:pt x="153386" y="272911"/>
                  </a:lnTo>
                  <a:lnTo>
                    <a:pt x="153386" y="289395"/>
                  </a:lnTo>
                  <a:close/>
                </a:path>
                <a:path w="581659" h="514350">
                  <a:moveTo>
                    <a:pt x="545484" y="289395"/>
                  </a:moveTo>
                  <a:lnTo>
                    <a:pt x="427654" y="289395"/>
                  </a:lnTo>
                  <a:lnTo>
                    <a:pt x="427654" y="272911"/>
                  </a:lnTo>
                  <a:lnTo>
                    <a:pt x="545484" y="272911"/>
                  </a:lnTo>
                  <a:lnTo>
                    <a:pt x="545484" y="289395"/>
                  </a:lnTo>
                  <a:close/>
                </a:path>
                <a:path w="581659" h="514350">
                  <a:moveTo>
                    <a:pt x="401029" y="450987"/>
                  </a:moveTo>
                  <a:lnTo>
                    <a:pt x="357643" y="424321"/>
                  </a:lnTo>
                  <a:lnTo>
                    <a:pt x="335042" y="393583"/>
                  </a:lnTo>
                  <a:lnTo>
                    <a:pt x="290520" y="322202"/>
                  </a:lnTo>
                  <a:lnTo>
                    <a:pt x="357443" y="322202"/>
                  </a:lnTo>
                  <a:lnTo>
                    <a:pt x="386837" y="354028"/>
                  </a:lnTo>
                  <a:lnTo>
                    <a:pt x="416367" y="392001"/>
                  </a:lnTo>
                  <a:lnTo>
                    <a:pt x="426791" y="428116"/>
                  </a:lnTo>
                  <a:lnTo>
                    <a:pt x="423661" y="438187"/>
                  </a:lnTo>
                  <a:lnTo>
                    <a:pt x="417057" y="445998"/>
                  </a:lnTo>
                  <a:lnTo>
                    <a:pt x="409524" y="449850"/>
                  </a:lnTo>
                  <a:lnTo>
                    <a:pt x="401029" y="450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605565" y="1221052"/>
            <a:ext cx="899794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3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3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2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2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2867" y="1606726"/>
            <a:ext cx="1433830" cy="5416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118110" algn="ctr">
              <a:lnSpc>
                <a:spcPct val="100000"/>
              </a:lnSpc>
              <a:spcBef>
                <a:spcPts val="254"/>
              </a:spcBef>
            </a:pPr>
            <a:r>
              <a:rPr sz="1000" spc="40" dirty="0">
                <a:latin typeface="Times New Roman"/>
                <a:cs typeface="Times New Roman"/>
              </a:rPr>
              <a:t>&lt;html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lang="en"&gt;</a:t>
            </a:r>
            <a:endParaRPr sz="1000">
              <a:latin typeface="Times New Roman"/>
              <a:cs typeface="Times New Roman"/>
            </a:endParaRPr>
          </a:p>
          <a:p>
            <a:pPr marR="118110" algn="ctr">
              <a:lnSpc>
                <a:spcPct val="100000"/>
              </a:lnSpc>
              <a:spcBef>
                <a:spcPts val="150"/>
              </a:spcBef>
            </a:pPr>
            <a:r>
              <a:rPr sz="1000" spc="50" dirty="0">
                <a:latin typeface="Times New Roman"/>
                <a:cs typeface="Times New Roman"/>
              </a:rPr>
              <a:t>&lt;head&gt;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&lt;meta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charset="UTF-8"&gt;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623" y="2122463"/>
            <a:ext cx="3028315" cy="277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6310" marR="5080" indent="-944244">
              <a:lnSpc>
                <a:spcPct val="112799"/>
              </a:lnSpc>
              <a:spcBef>
                <a:spcPts val="100"/>
              </a:spcBef>
            </a:pPr>
            <a:r>
              <a:rPr sz="1000" spc="40" dirty="0">
                <a:latin typeface="Times New Roman"/>
                <a:cs typeface="Times New Roman"/>
              </a:rPr>
              <a:t>&lt;meta </a:t>
            </a:r>
            <a:r>
              <a:rPr sz="1000" spc="20" dirty="0">
                <a:latin typeface="Times New Roman"/>
                <a:cs typeface="Times New Roman"/>
              </a:rPr>
              <a:t>name="viewport" content="width=device-width,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initial-scale=1.0"&gt;</a:t>
            </a:r>
            <a:endParaRPr sz="1000">
              <a:latin typeface="Times New Roman"/>
              <a:cs typeface="Times New Roman"/>
            </a:endParaRPr>
          </a:p>
          <a:p>
            <a:pPr marL="680720">
              <a:lnSpc>
                <a:spcPct val="100000"/>
              </a:lnSpc>
              <a:spcBef>
                <a:spcPts val="155"/>
              </a:spcBef>
            </a:pPr>
            <a:r>
              <a:rPr sz="1000" spc="25" dirty="0">
                <a:latin typeface="Times New Roman"/>
                <a:cs typeface="Times New Roman"/>
              </a:rPr>
              <a:t>&lt;title&gt;Event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Organizer&lt;/title&gt;</a:t>
            </a:r>
            <a:endParaRPr sz="1000">
              <a:latin typeface="Times New Roman"/>
              <a:cs typeface="Times New Roman"/>
            </a:endParaRPr>
          </a:p>
          <a:p>
            <a:pPr marL="139700" marR="258445" indent="793750">
              <a:lnSpc>
                <a:spcPct val="112799"/>
              </a:lnSpc>
            </a:pPr>
            <a:r>
              <a:rPr sz="1000" spc="30" dirty="0">
                <a:latin typeface="Times New Roman"/>
                <a:cs typeface="Times New Roman"/>
              </a:rPr>
              <a:t>&lt;link </a:t>
            </a:r>
            <a:r>
              <a:rPr sz="1000" spc="5" dirty="0">
                <a:latin typeface="Times New Roman"/>
                <a:cs typeface="Times New Roman"/>
              </a:rPr>
              <a:t>rel="stylesheet" 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href="https://cdnjs.cloudflare.com/ajax/libs/font-</a:t>
            </a:r>
            <a:endParaRPr sz="1000">
              <a:latin typeface="Times New Roman"/>
              <a:cs typeface="Times New Roman"/>
            </a:endParaRPr>
          </a:p>
          <a:p>
            <a:pPr marL="571500">
              <a:lnSpc>
                <a:spcPct val="100000"/>
              </a:lnSpc>
              <a:spcBef>
                <a:spcPts val="150"/>
              </a:spcBef>
            </a:pPr>
            <a:r>
              <a:rPr sz="1000" spc="5" dirty="0">
                <a:latin typeface="Times New Roman"/>
                <a:cs typeface="Times New Roman"/>
              </a:rPr>
              <a:t>awesome/5.15.3/css/all.min.css"&gt;</a:t>
            </a:r>
            <a:endParaRPr sz="10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  <a:spcBef>
                <a:spcPts val="155"/>
              </a:spcBef>
            </a:pPr>
            <a:r>
              <a:rPr sz="1000" spc="30" dirty="0">
                <a:latin typeface="Times New Roman"/>
                <a:cs typeface="Times New Roman"/>
              </a:rPr>
              <a:t>&lt;link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href="navigation.css"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rel="stylesheet"&gt;</a:t>
            </a:r>
            <a:endParaRPr sz="1000">
              <a:latin typeface="Times New Roman"/>
              <a:cs typeface="Times New Roman"/>
            </a:endParaRPr>
          </a:p>
          <a:p>
            <a:pPr marL="1220470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&lt;/head&gt;</a:t>
            </a:r>
            <a:endParaRPr sz="1000">
              <a:latin typeface="Times New Roman"/>
              <a:cs typeface="Times New Roman"/>
            </a:endParaRPr>
          </a:p>
          <a:p>
            <a:pPr marL="1230630">
              <a:lnSpc>
                <a:spcPct val="100000"/>
              </a:lnSpc>
              <a:spcBef>
                <a:spcPts val="155"/>
              </a:spcBef>
            </a:pPr>
            <a:r>
              <a:rPr sz="1000" spc="50" dirty="0">
                <a:latin typeface="Times New Roman"/>
                <a:cs typeface="Times New Roman"/>
              </a:rPr>
              <a:t>&lt;body&gt;</a:t>
            </a:r>
            <a:endParaRPr sz="1000">
              <a:latin typeface="Times New Roman"/>
              <a:cs typeface="Times New Roman"/>
            </a:endParaRPr>
          </a:p>
          <a:p>
            <a:pPr marL="1249045">
              <a:lnSpc>
                <a:spcPct val="100000"/>
              </a:lnSpc>
              <a:spcBef>
                <a:spcPts val="150"/>
              </a:spcBef>
            </a:pPr>
            <a:r>
              <a:rPr sz="1000" spc="40" dirty="0">
                <a:latin typeface="Times New Roman"/>
                <a:cs typeface="Times New Roman"/>
              </a:rPr>
              <a:t>&lt;header&gt;</a:t>
            </a:r>
            <a:endParaRPr sz="1000">
              <a:latin typeface="Times New Roman"/>
              <a:cs typeface="Times New Roman"/>
            </a:endParaRPr>
          </a:p>
          <a:p>
            <a:pPr marL="454025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&lt;nav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class="navbar"&gt;&lt;div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class="logo"&gt;</a:t>
            </a:r>
            <a:endParaRPr sz="1000">
              <a:latin typeface="Times New Roman"/>
              <a:cs typeface="Times New Roman"/>
            </a:endParaRPr>
          </a:p>
          <a:p>
            <a:pPr marL="384175" marR="368300" indent="243840">
              <a:lnSpc>
                <a:spcPct val="112799"/>
              </a:lnSpc>
            </a:pPr>
            <a:r>
              <a:rPr sz="1000" spc="70" dirty="0">
                <a:latin typeface="Times New Roman"/>
                <a:cs typeface="Times New Roman"/>
              </a:rPr>
              <a:t>&lt;a </a:t>
            </a:r>
            <a:r>
              <a:rPr sz="1000" spc="30" dirty="0">
                <a:latin typeface="Times New Roman"/>
                <a:cs typeface="Times New Roman"/>
              </a:rPr>
              <a:t>href="p1.html"&gt;&lt;kk </a:t>
            </a:r>
            <a:r>
              <a:rPr sz="1000" spc="10" dirty="0">
                <a:latin typeface="Times New Roman"/>
                <a:cs typeface="Times New Roman"/>
              </a:rPr>
              <a:t>style="color: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pink;"&gt;Food&lt;/kk&gt;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&lt;span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style="color:</a:t>
            </a:r>
            <a:endParaRPr sz="1000">
              <a:latin typeface="Times New Roman"/>
              <a:cs typeface="Times New Roman"/>
            </a:endParaRPr>
          </a:p>
          <a:p>
            <a:pPr marL="515620">
              <a:lnSpc>
                <a:spcPct val="100000"/>
              </a:lnSpc>
              <a:spcBef>
                <a:spcPts val="155"/>
              </a:spcBef>
            </a:pPr>
            <a:r>
              <a:rPr sz="1000" spc="35" dirty="0">
                <a:latin typeface="Times New Roman"/>
                <a:cs typeface="Times New Roman"/>
              </a:rPr>
              <a:t>green;"&gt;Gram&lt;/span&gt;&lt;/a&gt;&lt;/div&gt;</a:t>
            </a:r>
            <a:endParaRPr sz="1000">
              <a:latin typeface="Times New Roman"/>
              <a:cs typeface="Times New Roman"/>
            </a:endParaRPr>
          </a:p>
          <a:p>
            <a:pPr marL="960755">
              <a:lnSpc>
                <a:spcPct val="100000"/>
              </a:lnSpc>
              <a:spcBef>
                <a:spcPts val="155"/>
              </a:spcBef>
            </a:pPr>
            <a:r>
              <a:rPr sz="1000" spc="40" dirty="0">
                <a:latin typeface="Times New Roman"/>
                <a:cs typeface="Times New Roman"/>
              </a:rPr>
              <a:t>&lt;ul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class="nav-links"&gt;</a:t>
            </a:r>
            <a:endParaRPr sz="1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150"/>
              </a:spcBef>
            </a:pPr>
            <a:r>
              <a:rPr sz="1000" spc="50" dirty="0">
                <a:latin typeface="Times New Roman"/>
                <a:cs typeface="Times New Roman"/>
              </a:rPr>
              <a:t>&lt;li&gt;&lt;a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href="service.html"&gt;Services&lt;/a&gt;&lt;/li&gt;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480" y="4873061"/>
            <a:ext cx="2436495" cy="5416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1000" spc="50" dirty="0">
                <a:latin typeface="Times New Roman"/>
                <a:cs typeface="Times New Roman"/>
              </a:rPr>
              <a:t>&lt;li&gt;&lt;a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href="help.html"&gt;Help&lt;/a&gt;&lt;/li&gt;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000" spc="50" dirty="0">
                <a:latin typeface="Times New Roman"/>
                <a:cs typeface="Times New Roman"/>
              </a:rPr>
              <a:t>&lt;li&gt;&lt;a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href="inner.html"&gt;Back&lt;/a&gt;&lt;/li&gt;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1000" spc="50" dirty="0">
                <a:latin typeface="Times New Roman"/>
                <a:cs typeface="Times New Roman"/>
              </a:rPr>
              <a:t>&lt;li&gt;&lt;a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href="index.html"&gt;Logout&lt;/a&gt;&lt;/li&gt;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829" y="5388798"/>
            <a:ext cx="1334135" cy="5416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54"/>
              </a:spcBef>
            </a:pPr>
            <a:r>
              <a:rPr sz="1000" spc="40" dirty="0">
                <a:latin typeface="Times New Roman"/>
                <a:cs typeface="Times New Roman"/>
              </a:rPr>
              <a:t>&lt;/ul&gt;&lt;/nav&gt;</a:t>
            </a:r>
            <a:endParaRPr sz="1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150"/>
              </a:spcBef>
            </a:pPr>
            <a:r>
              <a:rPr sz="1000" spc="35" dirty="0">
                <a:latin typeface="Times New Roman"/>
                <a:cs typeface="Times New Roman"/>
              </a:rPr>
              <a:t>&lt;/header&gt;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000" spc="25" dirty="0">
                <a:latin typeface="Times New Roman"/>
                <a:cs typeface="Times New Roman"/>
              </a:rPr>
              <a:t>&lt;div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class="container"&gt;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3449" y="5925233"/>
            <a:ext cx="1769110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u="heavy" spc="-5" dirty="0">
                <a:uFill>
                  <a:solidFill>
                    <a:srgbClr val="BE1D2D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000" u="heavy" spc="110" dirty="0">
                <a:uFill>
                  <a:solidFill>
                    <a:srgbClr val="BE1D2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heavy" spc="35" dirty="0">
                <a:uFill>
                  <a:solidFill>
                    <a:srgbClr val="BE1D2D"/>
                  </a:solidFill>
                </a:uFill>
                <a:latin typeface="Times New Roman"/>
                <a:cs typeface="Times New Roman"/>
              </a:rPr>
              <a:t>&lt;h1&gt;Cr</a:t>
            </a:r>
            <a:r>
              <a:rPr sz="1000" spc="35" dirty="0">
                <a:latin typeface="Times New Roman"/>
                <a:cs typeface="Times New Roman"/>
              </a:rPr>
              <a:t>eate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New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Post&lt;/h1&gt;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7898" y="6097145"/>
            <a:ext cx="248983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40" dirty="0">
                <a:latin typeface="Times New Roman"/>
                <a:cs typeface="Times New Roman"/>
              </a:rPr>
              <a:t>&lt;form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action="addpost.jsp"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method="Post"&gt;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26922" y="1754544"/>
            <a:ext cx="2921635" cy="434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320" marR="104775" algn="ctr">
              <a:lnSpc>
                <a:spcPct val="117400"/>
              </a:lnSpc>
              <a:spcBef>
                <a:spcPts val="90"/>
              </a:spcBef>
            </a:pP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Username:&lt;input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type="text"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id="username"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name="username" </a:t>
            </a:r>
            <a:r>
              <a:rPr sz="1050" spc="70" dirty="0">
                <a:solidFill>
                  <a:srgbClr val="2A2A2A"/>
                </a:solidFill>
                <a:latin typeface="Times New Roman"/>
                <a:cs typeface="Times New Roman"/>
              </a:rPr>
              <a:t>required&gt;&lt;br&gt;&lt;br&gt; </a:t>
            </a:r>
            <a:r>
              <a:rPr sz="1050" spc="7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Recipe</a:t>
            </a:r>
            <a:r>
              <a:rPr sz="10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Name:&lt;input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type="text"</a:t>
            </a:r>
            <a:r>
              <a:rPr sz="10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0" dirty="0">
                <a:solidFill>
                  <a:srgbClr val="2A2A2A"/>
                </a:solidFill>
                <a:latin typeface="Times New Roman"/>
                <a:cs typeface="Times New Roman"/>
              </a:rPr>
              <a:t>id="recipe-</a:t>
            </a:r>
            <a:endParaRPr sz="1050">
              <a:latin typeface="Times New Roman"/>
              <a:cs typeface="Times New Roman"/>
            </a:endParaRPr>
          </a:p>
          <a:p>
            <a:pPr marL="17145" marR="9525" algn="ctr">
              <a:lnSpc>
                <a:spcPct val="117400"/>
              </a:lnSpc>
            </a:pP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name"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name="recipe-name" </a:t>
            </a:r>
            <a:r>
              <a:rPr sz="1050" spc="70" dirty="0">
                <a:solidFill>
                  <a:srgbClr val="2A2A2A"/>
                </a:solidFill>
                <a:latin typeface="Times New Roman"/>
                <a:cs typeface="Times New Roman"/>
              </a:rPr>
              <a:t>required&gt;&lt;br&gt;&lt;br&gt;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Type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of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25" dirty="0">
                <a:solidFill>
                  <a:srgbClr val="2A2A2A"/>
                </a:solidFill>
                <a:latin typeface="Times New Roman"/>
                <a:cs typeface="Times New Roman"/>
              </a:rPr>
              <a:t>Recipe:&lt;select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id="type"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name="type"&gt;</a:t>
            </a:r>
            <a:endParaRPr sz="1050">
              <a:latin typeface="Times New Roman"/>
              <a:cs typeface="Times New Roman"/>
            </a:endParaRPr>
          </a:p>
          <a:p>
            <a:pPr marL="497205" marR="455295" algn="ctr">
              <a:lnSpc>
                <a:spcPct val="117400"/>
              </a:lnSpc>
              <a:spcBef>
                <a:spcPts val="5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</a:t>
            </a:r>
            <a:r>
              <a:rPr sz="1050" spc="-2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0" dirty="0">
                <a:solidFill>
                  <a:srgbClr val="2A2A2A"/>
                </a:solidFill>
                <a:latin typeface="Times New Roman"/>
                <a:cs typeface="Times New Roman"/>
              </a:rPr>
              <a:t>value="Veg</a:t>
            </a:r>
            <a:r>
              <a:rPr sz="1050" spc="-2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Curry"&gt;Veg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Curry&lt;/option&gt;</a:t>
            </a:r>
            <a:endParaRPr sz="1050">
              <a:latin typeface="Times New Roman"/>
              <a:cs typeface="Times New Roman"/>
            </a:endParaRPr>
          </a:p>
          <a:p>
            <a:pPr marL="247015" marR="204470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</a:t>
            </a:r>
            <a:r>
              <a:rPr sz="1050" spc="-3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value="Nonveg</a:t>
            </a:r>
            <a:r>
              <a:rPr sz="1050" spc="-2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5" dirty="0">
                <a:solidFill>
                  <a:srgbClr val="2A2A2A"/>
                </a:solidFill>
                <a:latin typeface="Times New Roman"/>
                <a:cs typeface="Times New Roman"/>
              </a:rPr>
              <a:t>Curry"&gt;NonVeg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Curry&lt;/option&gt;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19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</a:t>
            </a:r>
            <a:r>
              <a:rPr sz="1050" spc="-2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value="Sweets"&gt;Sweets&lt;/option&gt;</a:t>
            </a:r>
            <a:endParaRPr sz="1050">
              <a:latin typeface="Times New Roman"/>
              <a:cs typeface="Times New Roman"/>
            </a:endParaRPr>
          </a:p>
          <a:p>
            <a:pPr marL="318770" marR="276225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value="Bakery Items"&gt;Bakery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55" dirty="0">
                <a:solidFill>
                  <a:srgbClr val="2A2A2A"/>
                </a:solidFill>
                <a:latin typeface="Times New Roman"/>
                <a:cs typeface="Times New Roman"/>
              </a:rPr>
              <a:t>Items&lt;/option&gt;</a:t>
            </a:r>
            <a:endParaRPr sz="1050">
              <a:latin typeface="Times New Roman"/>
              <a:cs typeface="Times New Roman"/>
            </a:endParaRPr>
          </a:p>
          <a:p>
            <a:pPr marL="407034" marR="364490" algn="ctr">
              <a:lnSpc>
                <a:spcPct val="117400"/>
              </a:lnSpc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&lt;option </a:t>
            </a: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value="Snack </a:t>
            </a:r>
            <a:r>
              <a:rPr sz="1050" spc="50" dirty="0">
                <a:solidFill>
                  <a:srgbClr val="2A2A2A"/>
                </a:solidFill>
                <a:latin typeface="Times New Roman"/>
                <a:cs typeface="Times New Roman"/>
              </a:rPr>
              <a:t>Item"&gt;Snack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Item&lt;/option&gt;&lt;/select&gt;&lt;br&gt;&lt;br&gt;</a:t>
            </a:r>
            <a:endParaRPr sz="1050">
              <a:latin typeface="Times New Roman"/>
              <a:cs typeface="Times New Roman"/>
            </a:endParaRPr>
          </a:p>
          <a:p>
            <a:pPr marL="12700" marR="5080" indent="34290" algn="ctr">
              <a:lnSpc>
                <a:spcPct val="117400"/>
              </a:lnSpc>
            </a:pPr>
            <a:r>
              <a:rPr sz="1050" spc="40" dirty="0">
                <a:solidFill>
                  <a:srgbClr val="2A2A2A"/>
                </a:solidFill>
                <a:latin typeface="Times New Roman"/>
                <a:cs typeface="Times New Roman"/>
              </a:rPr>
              <a:t>Type of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Recipe:&lt;input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type="text" </a:t>
            </a:r>
            <a:r>
              <a:rPr sz="1050" spc="30" dirty="0">
                <a:solidFill>
                  <a:srgbClr val="2A2A2A"/>
                </a:solidFill>
                <a:latin typeface="Times New Roman"/>
                <a:cs typeface="Times New Roman"/>
              </a:rPr>
              <a:t>id="recipe-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25" dirty="0">
                <a:solidFill>
                  <a:srgbClr val="2A2A2A"/>
                </a:solidFill>
                <a:latin typeface="Times New Roman"/>
                <a:cs typeface="Times New Roman"/>
              </a:rPr>
              <a:t>link"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name="recipe-link" </a:t>
            </a:r>
            <a:r>
              <a:rPr sz="1050" spc="70" dirty="0">
                <a:solidFill>
                  <a:srgbClr val="2A2A2A"/>
                </a:solidFill>
                <a:latin typeface="Times New Roman"/>
                <a:cs typeface="Times New Roman"/>
              </a:rPr>
              <a:t>required&gt;&lt;br&gt;&lt;br&gt; </a:t>
            </a:r>
            <a:r>
              <a:rPr sz="1050" spc="7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Recipe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Description:&lt;textarea </a:t>
            </a:r>
            <a:r>
              <a:rPr sz="1050" spc="30" dirty="0">
                <a:solidFill>
                  <a:srgbClr val="2A2A2A"/>
                </a:solidFill>
                <a:latin typeface="Times New Roman"/>
                <a:cs typeface="Times New Roman"/>
              </a:rPr>
              <a:t>id="recipe- </a:t>
            </a:r>
            <a:r>
              <a:rPr sz="1050" spc="35" dirty="0">
                <a:solidFill>
                  <a:srgbClr val="2A2A2A"/>
                </a:solidFill>
                <a:latin typeface="Times New Roman"/>
                <a:cs typeface="Times New Roman"/>
              </a:rPr>
              <a:t> description" name="recipe-description" rows="4" </a:t>
            </a:r>
            <a:r>
              <a:rPr sz="1050" spc="-2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required&gt;&lt;/textarea&gt;&lt;br&gt;&lt;br&gt;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19"/>
              </a:spcBef>
            </a:pPr>
            <a:r>
              <a:rPr sz="1050" spc="75" dirty="0">
                <a:solidFill>
                  <a:srgbClr val="2A2A2A"/>
                </a:solidFill>
                <a:latin typeface="Times New Roman"/>
                <a:cs typeface="Times New Roman"/>
              </a:rPr>
              <a:t>&lt;button</a:t>
            </a:r>
            <a:r>
              <a:rPr sz="1050" spc="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45" dirty="0">
                <a:solidFill>
                  <a:srgbClr val="2A2A2A"/>
                </a:solidFill>
                <a:latin typeface="Times New Roman"/>
                <a:cs typeface="Times New Roman"/>
              </a:rPr>
              <a:t>type="submit"&gt;Create</a:t>
            </a:r>
            <a:r>
              <a:rPr sz="1050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Post&lt;/button&gt;</a:t>
            </a:r>
            <a:endParaRPr sz="105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  <a:spcBef>
                <a:spcPts val="219"/>
              </a:spcBef>
            </a:pPr>
            <a:r>
              <a:rPr sz="1050" spc="60" dirty="0">
                <a:solidFill>
                  <a:srgbClr val="2A2A2A"/>
                </a:solidFill>
                <a:latin typeface="Times New Roman"/>
                <a:cs typeface="Times New Roman"/>
              </a:rPr>
              <a:t>&lt;/form&gt;&lt;/div&gt;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&lt;/body&gt;</a:t>
            </a: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050" spc="65" dirty="0">
                <a:solidFill>
                  <a:srgbClr val="2A2A2A"/>
                </a:solidFill>
                <a:latin typeface="Times New Roman"/>
                <a:cs typeface="Times New Roman"/>
              </a:rPr>
              <a:t>&lt;/html&gt;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4079" y="586213"/>
            <a:ext cx="3886189" cy="7290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650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addpost.html</a:t>
            </a:r>
            <a:endParaRPr sz="465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26" name="WhatsApp Audio 2023-09-05 at 12.59.31">
            <a:hlinkClick r:id="" action="ppaction://media"/>
            <a:extLst>
              <a:ext uri="{FF2B5EF4-FFF2-40B4-BE49-F238E27FC236}">
                <a16:creationId xmlns:a16="http://schemas.microsoft.com/office/drawing/2014/main" id="{BA6EE00C-87D3-7E04-8613-97E8F94C8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5359" y="635081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4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3839" y="1334922"/>
              <a:ext cx="3497594" cy="34975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2396" y="4971487"/>
              <a:ext cx="7353299" cy="15620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-3170" y="1086439"/>
            <a:ext cx="4752975" cy="5692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8100"/>
              </a:lnSpc>
              <a:spcBef>
                <a:spcPts val="90"/>
              </a:spcBef>
            </a:pP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&lt;%@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page language="java"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contentType="text/html;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charset=UTF-8" pageEncoding="UTF-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8"%&gt;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&lt;%@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page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import="java.sql.*"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%&gt;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&lt;!DOCTYPE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html&gt;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&lt;html&gt;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&lt;head&gt;</a:t>
            </a:r>
            <a:endParaRPr sz="900">
              <a:latin typeface="Times New Roman"/>
              <a:cs typeface="Times New Roman"/>
            </a:endParaRPr>
          </a:p>
          <a:p>
            <a:pPr marL="118110" algn="ctr">
              <a:lnSpc>
                <a:spcPct val="100000"/>
              </a:lnSpc>
              <a:spcBef>
                <a:spcPts val="195"/>
              </a:spcBef>
            </a:pP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&lt;title&gt;Adding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Post&lt;/title&gt;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&lt;/head&gt;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&lt;body&gt;&lt;%</a:t>
            </a:r>
            <a:endParaRPr sz="900">
              <a:latin typeface="Times New Roman"/>
              <a:cs typeface="Times New Roman"/>
            </a:endParaRPr>
          </a:p>
          <a:p>
            <a:pPr marL="1029335" marR="784860" indent="-635" algn="ctr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username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request.getParameter("username");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 recipename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request.getParameter("recipe-name");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recipetype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request.getParameter("type");</a:t>
            </a:r>
            <a:endParaRPr sz="900">
              <a:latin typeface="Times New Roman"/>
              <a:cs typeface="Times New Roman"/>
            </a:endParaRPr>
          </a:p>
          <a:p>
            <a:pPr marL="236220" algn="ctr">
              <a:lnSpc>
                <a:spcPct val="100000"/>
              </a:lnSpc>
              <a:spcBef>
                <a:spcPts val="195"/>
              </a:spcBef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recipelink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request.getParameter("recipe-link");</a:t>
            </a:r>
            <a:endParaRPr sz="900">
              <a:latin typeface="Times New Roman"/>
              <a:cs typeface="Times New Roman"/>
            </a:endParaRPr>
          </a:p>
          <a:p>
            <a:pPr marL="743585" marR="499745" algn="ctr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recipedescription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request.getParameter("recipe-description");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 String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url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"jdbc:mysql://localhost:3306/register";</a:t>
            </a:r>
            <a:endParaRPr sz="900">
              <a:latin typeface="Times New Roman"/>
              <a:cs typeface="Times New Roman"/>
            </a:endParaRPr>
          </a:p>
          <a:p>
            <a:pPr marL="1978025" marR="1734185" indent="-635" algn="ctr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"root";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pass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"root";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try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{</a:t>
            </a:r>
            <a:endParaRPr sz="900">
              <a:latin typeface="Times New Roman"/>
              <a:cs typeface="Times New Roman"/>
            </a:endParaRPr>
          </a:p>
          <a:p>
            <a:pPr marL="354330" algn="ctr">
              <a:lnSpc>
                <a:spcPct val="100000"/>
              </a:lnSpc>
              <a:spcBef>
                <a:spcPts val="195"/>
              </a:spcBef>
            </a:pP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Class.forName("com.mysql.cj.jdbc.Driver");</a:t>
            </a:r>
            <a:endParaRPr sz="900">
              <a:latin typeface="Times New Roman"/>
              <a:cs typeface="Times New Roman"/>
            </a:endParaRPr>
          </a:p>
          <a:p>
            <a:pPr marL="354330" algn="ctr">
              <a:lnSpc>
                <a:spcPct val="100000"/>
              </a:lnSpc>
              <a:spcBef>
                <a:spcPts val="195"/>
              </a:spcBef>
            </a:pP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DriverManager.getConnection(url,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user,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pass);</a:t>
            </a:r>
            <a:endParaRPr sz="900">
              <a:latin typeface="Times New Roman"/>
              <a:cs typeface="Times New Roman"/>
            </a:endParaRPr>
          </a:p>
          <a:p>
            <a:pPr marL="161925" marR="154305" indent="1370330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String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query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"INSERT </a:t>
            </a:r>
            <a:r>
              <a:rPr sz="900" spc="75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addpost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(username,recipe_name,recipe_type,recipe_link,recipe_description)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(?,?,?,?,?)";</a:t>
            </a:r>
            <a:endParaRPr sz="900">
              <a:latin typeface="Times New Roman"/>
              <a:cs typeface="Times New Roman"/>
            </a:endParaRPr>
          </a:p>
          <a:p>
            <a:pPr marL="1435735" marR="209550" indent="-864235">
              <a:lnSpc>
                <a:spcPct val="118100"/>
              </a:lnSpc>
            </a:pP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 preparedStatement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connection.prepareStatement(query); </a:t>
            </a:r>
            <a:r>
              <a:rPr sz="9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preparedStatement.setString(1, username);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preparedStatement.setString(2,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recipename);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 preparedStatement.setString(3,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recipetype);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preparedStatement.setString(4,</a:t>
            </a:r>
            <a:r>
              <a:rPr sz="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recipelink);</a:t>
            </a:r>
            <a:endParaRPr sz="900">
              <a:latin typeface="Times New Roman"/>
              <a:cs typeface="Times New Roman"/>
            </a:endParaRPr>
          </a:p>
          <a:p>
            <a:pPr marL="1151255" marR="789305" indent="140970">
              <a:lnSpc>
                <a:spcPct val="118100"/>
              </a:lnSpc>
            </a:pP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preparedStatement.setString(5,  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recipedescription);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int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rowsInserted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preparedStatement.executeUpdate();</a:t>
            </a:r>
            <a:endParaRPr sz="900">
              <a:latin typeface="Times New Roman"/>
              <a:cs typeface="Times New Roman"/>
            </a:endParaRPr>
          </a:p>
          <a:p>
            <a:pPr marL="1272540" marR="821690" indent="723265">
              <a:lnSpc>
                <a:spcPct val="118100"/>
              </a:lnSpc>
            </a:pP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(rowsInserted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&gt; </a:t>
            </a: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0) { 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out.print("&lt;html&gt;&lt;body&gt;");out.println("&lt;script&gt;");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out.println("alert('New</a:t>
            </a:r>
            <a:r>
              <a:rPr sz="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post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Added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FFFFFF"/>
                </a:solidFill>
                <a:latin typeface="Times New Roman"/>
                <a:cs typeface="Times New Roman"/>
              </a:rPr>
              <a:t>sucessfully!!')");</a:t>
            </a:r>
            <a:endParaRPr sz="900">
              <a:latin typeface="Times New Roman"/>
              <a:cs typeface="Times New Roman"/>
            </a:endParaRPr>
          </a:p>
          <a:p>
            <a:pPr marL="1189355" marR="708660" indent="189865">
              <a:lnSpc>
                <a:spcPct val="118100"/>
              </a:lnSpc>
            </a:pP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out.print("window.location.href </a:t>
            </a:r>
            <a:r>
              <a:rPr sz="900" spc="11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'inner.html';"); </a:t>
            </a:r>
            <a:r>
              <a:rPr sz="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out.println("&lt;/script&gt;");out.println("&lt;/body&gt;&lt;/html&gt;");</a:t>
            </a:r>
            <a:endParaRPr sz="900">
              <a:latin typeface="Times New Roman"/>
              <a:cs typeface="Times New Roman"/>
            </a:endParaRPr>
          </a:p>
          <a:p>
            <a:pPr marL="2524760">
              <a:lnSpc>
                <a:spcPct val="100000"/>
              </a:lnSpc>
              <a:spcBef>
                <a:spcPts val="195"/>
              </a:spcBef>
            </a:pPr>
            <a:r>
              <a:rPr sz="900" spc="10" dirty="0">
                <a:solidFill>
                  <a:srgbClr val="FFFFFF"/>
                </a:solidFill>
                <a:latin typeface="Times New Roman"/>
                <a:cs typeface="Times New Roman"/>
              </a:rPr>
              <a:t>}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14379" y="102149"/>
            <a:ext cx="4476749" cy="10375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 rot="60000">
            <a:off x="4424147" y="298391"/>
            <a:ext cx="2714657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90"/>
              </a:lnSpc>
            </a:pPr>
            <a:r>
              <a:rPr sz="4400" spc="-114" dirty="0">
                <a:solidFill>
                  <a:srgbClr val="E4121C"/>
                </a:solidFill>
                <a:latin typeface="Tahoma"/>
                <a:cs typeface="Tahoma"/>
              </a:rPr>
              <a:t>addpost</a:t>
            </a:r>
            <a:r>
              <a:rPr sz="3350" spc="-114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4400" spc="-114" dirty="0">
                <a:solidFill>
                  <a:srgbClr val="E4121C"/>
                </a:solidFill>
                <a:latin typeface="Tahoma"/>
                <a:cs typeface="Tahoma"/>
              </a:rPr>
              <a:t>jsp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4068" y="1689240"/>
            <a:ext cx="3206115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43815" indent="-635" algn="ctr">
              <a:lnSpc>
                <a:spcPct val="113599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else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{ </a:t>
            </a: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F1F2F1"/>
                </a:solidFill>
                <a:latin typeface="Times New Roman"/>
                <a:cs typeface="Times New Roman"/>
              </a:rPr>
              <a:t>out.print("&lt;html&gt;&lt;body&gt;");out.println("&lt;script&gt;"); </a:t>
            </a:r>
            <a:r>
              <a:rPr sz="1100" b="1" spc="-26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out.println("alert('Unable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to </a:t>
            </a:r>
            <a:r>
              <a:rPr sz="1100" b="1" spc="10" dirty="0">
                <a:solidFill>
                  <a:srgbClr val="F1F2F1"/>
                </a:solidFill>
                <a:latin typeface="Times New Roman"/>
                <a:cs typeface="Times New Roman"/>
              </a:rPr>
              <a:t>Post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New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one')");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F1F2F1"/>
                </a:solidFill>
                <a:latin typeface="Times New Roman"/>
                <a:cs typeface="Times New Roman"/>
              </a:rPr>
              <a:t>out.print("window.location.href </a:t>
            </a:r>
            <a:r>
              <a:rPr sz="1100" b="1" spc="105" dirty="0">
                <a:solidFill>
                  <a:srgbClr val="F1F2F1"/>
                </a:solidFill>
                <a:latin typeface="Times New Roman"/>
                <a:cs typeface="Times New Roman"/>
              </a:rPr>
              <a:t>= </a:t>
            </a:r>
            <a:r>
              <a:rPr sz="1100" b="1" spc="-30" dirty="0">
                <a:solidFill>
                  <a:srgbClr val="F1F2F1"/>
                </a:solidFill>
                <a:latin typeface="Times New Roman"/>
                <a:cs typeface="Times New Roman"/>
              </a:rPr>
              <a:t>'addpost.html';");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out.println("&lt;/script&gt;");out.println("&lt;/body&gt;</a:t>
            </a:r>
            <a:endParaRPr sz="1100">
              <a:latin typeface="Times New Roman"/>
              <a:cs typeface="Times New Roman"/>
            </a:endParaRPr>
          </a:p>
          <a:p>
            <a:pPr marL="825500" marR="817880" indent="-35560" algn="ctr">
              <a:lnSpc>
                <a:spcPct val="113599"/>
              </a:lnSpc>
            </a:pP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&lt;/html&gt;");}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F1F2F1"/>
                </a:solidFill>
                <a:latin typeface="Times New Roman"/>
                <a:cs typeface="Times New Roman"/>
              </a:rPr>
              <a:t>preparedStatement.close(); </a:t>
            </a:r>
            <a:r>
              <a:rPr sz="1100" b="1" spc="-26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connection.close();</a:t>
            </a:r>
            <a:endParaRPr sz="1100">
              <a:latin typeface="Times New Roman"/>
              <a:cs typeface="Times New Roman"/>
            </a:endParaRPr>
          </a:p>
          <a:p>
            <a:pPr marL="12065" marR="5080" algn="ctr">
              <a:lnSpc>
                <a:spcPct val="113599"/>
              </a:lnSpc>
            </a:pP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}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catch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(ClassNotFoundException</a:t>
            </a: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|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F1F2F1"/>
                </a:solidFill>
                <a:latin typeface="Times New Roman"/>
                <a:cs typeface="Times New Roman"/>
              </a:rPr>
              <a:t>SQLException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F1F2F1"/>
                </a:solidFill>
                <a:latin typeface="Times New Roman"/>
                <a:cs typeface="Times New Roman"/>
              </a:rPr>
              <a:t>e)</a:t>
            </a: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F1F2F1"/>
                </a:solidFill>
                <a:latin typeface="Times New Roman"/>
                <a:cs typeface="Times New Roman"/>
              </a:rPr>
              <a:t>{ </a:t>
            </a:r>
            <a:r>
              <a:rPr sz="1100" b="1" spc="-260" dirty="0">
                <a:solidFill>
                  <a:srgbClr val="F1F2F1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e.printStackTrace();}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20" dirty="0">
                <a:solidFill>
                  <a:srgbClr val="F1F2F1"/>
                </a:solidFill>
                <a:latin typeface="Times New Roman"/>
                <a:cs typeface="Times New Roman"/>
              </a:rPr>
              <a:t>%&gt;</a:t>
            </a:r>
            <a:endParaRPr sz="1100">
              <a:latin typeface="Times New Roman"/>
              <a:cs typeface="Times New Roman"/>
            </a:endParaRPr>
          </a:p>
          <a:p>
            <a:pPr marR="2667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F1F2F1"/>
                </a:solidFill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12" name="WhatsApp Audio 2023-09-05 at 2.59.36 PM">
            <a:hlinkClick r:id="" action="ppaction://media"/>
            <a:extLst>
              <a:ext uri="{FF2B5EF4-FFF2-40B4-BE49-F238E27FC236}">
                <a16:creationId xmlns:a16="http://schemas.microsoft.com/office/drawing/2014/main" id="{9D6EA9F4-4C92-3E30-52B2-425766AD8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3279" y="627431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0095" cy="6858000"/>
            <a:chOff x="0" y="0"/>
            <a:chExt cx="12190095" cy="68580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6841" y="17720"/>
              <a:ext cx="7362824" cy="68402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689" y="0"/>
              <a:ext cx="60842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899131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7654" y="1231043"/>
            <a:ext cx="4034790" cy="5168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132715" algn="ctr">
              <a:lnSpc>
                <a:spcPct val="100000"/>
              </a:lnSpc>
              <a:spcBef>
                <a:spcPts val="2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&lt;html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lang="en"&gt;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&lt;head&gt;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&lt;title&gt;Help&lt;/title&gt;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&lt;link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rel="stylesheet"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href="navigation.css"&gt;</a:t>
            </a:r>
            <a:endParaRPr sz="11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&lt;/head&gt;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&lt;body&gt;</a:t>
            </a:r>
            <a:endParaRPr sz="11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class="main"&gt;</a:t>
            </a:r>
            <a:endParaRPr sz="1100">
              <a:latin typeface="Times New Roman"/>
              <a:cs typeface="Times New Roman"/>
            </a:endParaRPr>
          </a:p>
          <a:p>
            <a:pPr marR="1322070" algn="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&lt;nav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class="navbar"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232323"/>
                </a:solidFill>
                <a:latin typeface="Times New Roman"/>
                <a:cs typeface="Times New Roman"/>
              </a:rPr>
              <a:t>&gt;</a:t>
            </a:r>
            <a:endParaRPr sz="1100">
              <a:latin typeface="Times New Roman"/>
              <a:cs typeface="Times New Roman"/>
            </a:endParaRPr>
          </a:p>
          <a:p>
            <a:pPr marR="1359535" algn="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class="logo"&gt;</a:t>
            </a:r>
            <a:endParaRPr sz="1100">
              <a:latin typeface="Times New Roman"/>
              <a:cs typeface="Times New Roman"/>
            </a:endParaRPr>
          </a:p>
          <a:p>
            <a:pPr marL="353060">
              <a:lnSpc>
                <a:spcPct val="100000"/>
              </a:lnSpc>
              <a:spcBef>
                <a:spcPts val="180"/>
              </a:spcBef>
            </a:pPr>
            <a:r>
              <a:rPr sz="1100" b="1" spc="50" dirty="0">
                <a:solidFill>
                  <a:srgbClr val="232323"/>
                </a:solidFill>
                <a:latin typeface="Times New Roman"/>
                <a:cs typeface="Times New Roman"/>
              </a:rPr>
              <a:t>&lt;a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href="index.html"&gt;&lt;kk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pink;"&gt;Food&lt;/kk&gt;</a:t>
            </a:r>
            <a:endParaRPr sz="11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&lt;span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green;"&gt;Gram&lt;/span&gt;&lt;/a&gt;&lt;/div&gt;</a:t>
            </a:r>
            <a:endParaRPr sz="1100">
              <a:latin typeface="Times New Roman"/>
              <a:cs typeface="Times New Roman"/>
            </a:endParaRPr>
          </a:p>
          <a:p>
            <a:pPr marL="1398905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&lt;ul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class="nav-links"&gt;</a:t>
            </a:r>
            <a:endParaRPr sz="1100">
              <a:latin typeface="Times New Roman"/>
              <a:cs typeface="Times New Roman"/>
            </a:endParaRPr>
          </a:p>
          <a:p>
            <a:pPr marL="279400"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&lt;li&gt;&lt;a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href="index.html"&gt;Home&lt;/a&gt;&lt;/li&gt;</a:t>
            </a:r>
            <a:endParaRPr sz="1100">
              <a:latin typeface="Times New Roman"/>
              <a:cs typeface="Times New Roman"/>
            </a:endParaRPr>
          </a:p>
          <a:p>
            <a:pPr marL="278765"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&lt;li&gt;&lt;a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href="about.html"&gt;About&lt;/a&gt;&lt;/li&gt;&lt;/ul&gt;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&lt;/nav&gt;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&lt;center&gt;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&lt;div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class="text"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232323"/>
                </a:solidFill>
                <a:latin typeface="Times New Roman"/>
                <a:cs typeface="Times New Roman"/>
              </a:rPr>
              <a:t>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&lt;h1&gt;Regarding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any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type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of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information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related</a:t>
            </a:r>
            <a:r>
              <a:rPr sz="1100" b="1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to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website:&lt;/h1&gt;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20" dirty="0">
                <a:solidFill>
                  <a:srgbClr val="232323"/>
                </a:solidFill>
                <a:latin typeface="Times New Roman"/>
                <a:cs typeface="Times New Roman"/>
              </a:rPr>
              <a:t>&lt;p&gt;Text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the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45" dirty="0">
                <a:solidFill>
                  <a:srgbClr val="232323"/>
                </a:solidFill>
                <a:latin typeface="Times New Roman"/>
                <a:cs typeface="Times New Roman"/>
              </a:rPr>
              <a:t>query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to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mail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5" dirty="0">
                <a:solidFill>
                  <a:srgbClr val="232323"/>
                </a:solidFill>
                <a:latin typeface="Times New Roman"/>
                <a:cs typeface="Times New Roman"/>
              </a:rPr>
              <a:t>given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below:&lt;/p&gt;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20" dirty="0">
                <a:solidFill>
                  <a:srgbClr val="232323"/>
                </a:solidFill>
                <a:latin typeface="Times New Roman"/>
                <a:cs typeface="Times New Roman"/>
              </a:rPr>
              <a:t>&lt;p&gt;&lt;spa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</a:rPr>
              <a:t> style="color:darkorange"&gt;</a:t>
            </a:r>
            <a:r>
              <a:rPr sz="1100" b="1" spc="-20" dirty="0">
                <a:solidFill>
                  <a:srgbClr val="232323"/>
                </a:solidFill>
                <a:latin typeface="Times New Roman"/>
                <a:cs typeface="Times New Roman"/>
                <a:hlinkClick r:id="rId7"/>
              </a:rPr>
              <a:t>sudhakiran0308@gmail.com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25" dirty="0">
                <a:solidFill>
                  <a:srgbClr val="232323"/>
                </a:solidFill>
                <a:latin typeface="Times New Roman"/>
                <a:cs typeface="Times New Roman"/>
              </a:rPr>
              <a:t>&lt;/spa&gt;&lt;/p&gt;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&lt;p&gt;you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can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40" dirty="0">
                <a:solidFill>
                  <a:srgbClr val="232323"/>
                </a:solidFill>
                <a:latin typeface="Times New Roman"/>
                <a:cs typeface="Times New Roman"/>
              </a:rPr>
              <a:t>even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5" dirty="0">
                <a:solidFill>
                  <a:srgbClr val="232323"/>
                </a:solidFill>
                <a:latin typeface="Times New Roman"/>
                <a:cs typeface="Times New Roman"/>
              </a:rPr>
              <a:t>contact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232323"/>
                </a:solidFill>
                <a:latin typeface="Times New Roman"/>
                <a:cs typeface="Times New Roman"/>
              </a:rPr>
              <a:t>this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5" dirty="0">
                <a:solidFill>
                  <a:srgbClr val="232323"/>
                </a:solidFill>
                <a:latin typeface="Times New Roman"/>
                <a:cs typeface="Times New Roman"/>
              </a:rPr>
              <a:t>below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30" dirty="0">
                <a:solidFill>
                  <a:srgbClr val="232323"/>
                </a:solidFill>
                <a:latin typeface="Times New Roman"/>
                <a:cs typeface="Times New Roman"/>
              </a:rPr>
              <a:t>number:&lt;/p&gt;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45" dirty="0">
                <a:solidFill>
                  <a:srgbClr val="232323"/>
                </a:solidFill>
                <a:latin typeface="Times New Roman"/>
                <a:cs typeface="Times New Roman"/>
              </a:rPr>
              <a:t>&lt;p&gt;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&lt;spa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10" dirty="0">
                <a:solidFill>
                  <a:srgbClr val="232323"/>
                </a:solidFill>
                <a:latin typeface="Times New Roman"/>
                <a:cs typeface="Times New Roman"/>
              </a:rPr>
              <a:t>style="color:</a:t>
            </a:r>
            <a:r>
              <a:rPr sz="1100" b="1" spc="1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100" b="1" spc="-5" dirty="0">
                <a:solidFill>
                  <a:srgbClr val="232323"/>
                </a:solidFill>
                <a:latin typeface="Times New Roman"/>
                <a:cs typeface="Times New Roman"/>
              </a:rPr>
              <a:t>darkorange"&gt;9618616382&lt;/spa&gt;&lt;p&gt;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&lt;/div&gt;</a:t>
            </a:r>
            <a:endParaRPr sz="1100">
              <a:latin typeface="Times New Roman"/>
              <a:cs typeface="Times New Roman"/>
            </a:endParaRPr>
          </a:p>
          <a:p>
            <a:pPr marL="139700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&lt;/center&gt;&lt;/div&gt;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R="131445" algn="ctr">
              <a:lnSpc>
                <a:spcPct val="100000"/>
              </a:lnSpc>
              <a:spcBef>
                <a:spcPts val="180"/>
              </a:spcBef>
            </a:pPr>
            <a:r>
              <a:rPr sz="1100" b="1" spc="5" dirty="0">
                <a:solidFill>
                  <a:srgbClr val="232323"/>
                </a:solidFill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751789" y="281720"/>
            <a:ext cx="2294791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4200" spc="70" dirty="0">
                <a:solidFill>
                  <a:srgbClr val="E4121C"/>
                </a:solidFill>
                <a:latin typeface="Tahoma"/>
                <a:cs typeface="Tahoma"/>
              </a:rPr>
              <a:t>h</a:t>
            </a:r>
            <a:r>
              <a:rPr sz="4200" spc="-400" dirty="0">
                <a:solidFill>
                  <a:srgbClr val="E4121C"/>
                </a:solidFill>
                <a:latin typeface="Tahoma"/>
                <a:cs typeface="Tahoma"/>
              </a:rPr>
              <a:t>e</a:t>
            </a:r>
            <a:r>
              <a:rPr sz="4200" spc="180" dirty="0">
                <a:solidFill>
                  <a:srgbClr val="E4121C"/>
                </a:solidFill>
                <a:latin typeface="Tahoma"/>
                <a:cs typeface="Tahoma"/>
              </a:rPr>
              <a:t>l</a:t>
            </a:r>
            <a:r>
              <a:rPr sz="4200" spc="-125" dirty="0">
                <a:solidFill>
                  <a:srgbClr val="E4121C"/>
                </a:solidFill>
                <a:latin typeface="Tahoma"/>
                <a:cs typeface="Tahoma"/>
              </a:rPr>
              <a:t>p</a:t>
            </a:r>
            <a:r>
              <a:rPr sz="3350" spc="415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4200" spc="70" dirty="0">
                <a:solidFill>
                  <a:srgbClr val="E4121C"/>
                </a:solidFill>
                <a:latin typeface="Tahoma"/>
                <a:cs typeface="Tahoma"/>
              </a:rPr>
              <a:t>h</a:t>
            </a:r>
            <a:r>
              <a:rPr sz="4200" spc="40" dirty="0">
                <a:solidFill>
                  <a:srgbClr val="E4121C"/>
                </a:solidFill>
                <a:latin typeface="Tahoma"/>
                <a:cs typeface="Tahoma"/>
              </a:rPr>
              <a:t>t</a:t>
            </a:r>
            <a:r>
              <a:rPr sz="4200" spc="-100" dirty="0">
                <a:solidFill>
                  <a:srgbClr val="E4121C"/>
                </a:solidFill>
                <a:latin typeface="Tahoma"/>
                <a:cs typeface="Tahoma"/>
              </a:rPr>
              <a:t>m</a:t>
            </a:r>
            <a:r>
              <a:rPr sz="4200" spc="190" dirty="0">
                <a:solidFill>
                  <a:srgbClr val="E4121C"/>
                </a:solidFill>
                <a:latin typeface="Tahoma"/>
                <a:cs typeface="Tahoma"/>
              </a:rPr>
              <a:t>l</a:t>
            </a:r>
            <a:endParaRPr sz="4200">
              <a:latin typeface="Tahoma"/>
              <a:cs typeface="Tahoma"/>
            </a:endParaRPr>
          </a:p>
        </p:txBody>
      </p:sp>
      <p:pic>
        <p:nvPicPr>
          <p:cNvPr id="8" name="WhatsApp Audio 2023-09-05 at 3.00.03 PM">
            <a:hlinkClick r:id="" action="ppaction://media"/>
            <a:extLst>
              <a:ext uri="{FF2B5EF4-FFF2-40B4-BE49-F238E27FC236}">
                <a16:creationId xmlns:a16="http://schemas.microsoft.com/office/drawing/2014/main" id="{6B8432A7-533F-E38D-E1A4-CF7D4F86E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14914" y="632982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578 Gratitude Thank You Tree Environment Stock Photos, Pictures &amp;  Royalty-Free Images - iStock">
            <a:extLst>
              <a:ext uri="{FF2B5EF4-FFF2-40B4-BE49-F238E27FC236}">
                <a16:creationId xmlns:a16="http://schemas.microsoft.com/office/drawing/2014/main" id="{F2E36E09-EDEB-69AF-4A87-8A95331B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2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9" y="667002"/>
            <a:ext cx="5445760" cy="5523996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8CF59-2E47-8278-14F5-7BE98CD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161" y="5029200"/>
            <a:ext cx="3505200" cy="769441"/>
          </a:xfrm>
        </p:spPr>
        <p:txBody>
          <a:bodyPr/>
          <a:lstStyle/>
          <a:p>
            <a:r>
              <a:rPr lang="en-IN" dirty="0"/>
              <a:t>FROM :</a:t>
            </a:r>
            <a:br>
              <a:rPr lang="en-IN" dirty="0"/>
            </a:br>
            <a:r>
              <a:rPr lang="en-IN" dirty="0"/>
              <a:t>	GROUP - 17</a:t>
            </a:r>
          </a:p>
        </p:txBody>
      </p:sp>
      <p:pic>
        <p:nvPicPr>
          <p:cNvPr id="2" name="WhatsApp Audio 2023-09-05 at 12.59.52">
            <a:hlinkClick r:id="" action="ppaction://media"/>
            <a:extLst>
              <a:ext uri="{FF2B5EF4-FFF2-40B4-BE49-F238E27FC236}">
                <a16:creationId xmlns:a16="http://schemas.microsoft.com/office/drawing/2014/main" id="{9D902BFC-DCF3-9AF5-4514-5DCC895F2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grayscl/>
          </a:blip>
          <a:stretch>
            <a:fillRect/>
          </a:stretch>
        </p:blipFill>
        <p:spPr>
          <a:xfrm>
            <a:off x="11430000" y="63246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66234" y="2305446"/>
            <a:ext cx="5326380" cy="4663440"/>
            <a:chOff x="6866234" y="2194610"/>
            <a:chExt cx="5326380" cy="4663440"/>
          </a:xfrm>
        </p:grpSpPr>
        <p:sp>
          <p:nvSpPr>
            <p:cNvPr id="4" name="object 4"/>
            <p:cNvSpPr/>
            <p:nvPr/>
          </p:nvSpPr>
          <p:spPr>
            <a:xfrm>
              <a:off x="9372517" y="3081979"/>
              <a:ext cx="2820035" cy="3776345"/>
            </a:xfrm>
            <a:custGeom>
              <a:avLst/>
              <a:gdLst/>
              <a:ahLst/>
              <a:cxnLst/>
              <a:rect l="l" t="t" r="r" b="b"/>
              <a:pathLst>
                <a:path w="2820034" h="3776345">
                  <a:moveTo>
                    <a:pt x="2819482" y="2161228"/>
                  </a:moveTo>
                  <a:lnTo>
                    <a:pt x="784558" y="2161228"/>
                  </a:lnTo>
                  <a:lnTo>
                    <a:pt x="835900" y="2160131"/>
                  </a:lnTo>
                  <a:lnTo>
                    <a:pt x="886461" y="2156716"/>
                  </a:lnTo>
                  <a:lnTo>
                    <a:pt x="936153" y="2150668"/>
                  </a:lnTo>
                  <a:lnTo>
                    <a:pt x="984890" y="2141671"/>
                  </a:lnTo>
                  <a:lnTo>
                    <a:pt x="1032583" y="2129409"/>
                  </a:lnTo>
                  <a:lnTo>
                    <a:pt x="1079146" y="2113567"/>
                  </a:lnTo>
                  <a:lnTo>
                    <a:pt x="1124489" y="2093829"/>
                  </a:lnTo>
                  <a:lnTo>
                    <a:pt x="1168527" y="2069880"/>
                  </a:lnTo>
                  <a:lnTo>
                    <a:pt x="1211171" y="2041404"/>
                  </a:lnTo>
                  <a:lnTo>
                    <a:pt x="1249564" y="2011059"/>
                  </a:lnTo>
                  <a:lnTo>
                    <a:pt x="1286014" y="1978018"/>
                  </a:lnTo>
                  <a:lnTo>
                    <a:pt x="1320602" y="1942409"/>
                  </a:lnTo>
                  <a:lnTo>
                    <a:pt x="1353408" y="1904356"/>
                  </a:lnTo>
                  <a:lnTo>
                    <a:pt x="1384514" y="1863988"/>
                  </a:lnTo>
                  <a:lnTo>
                    <a:pt x="1414000" y="1821430"/>
                  </a:lnTo>
                  <a:lnTo>
                    <a:pt x="1441947" y="1776809"/>
                  </a:lnTo>
                  <a:lnTo>
                    <a:pt x="1468435" y="1730252"/>
                  </a:lnTo>
                  <a:lnTo>
                    <a:pt x="1492807" y="1685086"/>
                  </a:lnTo>
                  <a:lnTo>
                    <a:pt x="1516897" y="1639644"/>
                  </a:lnTo>
                  <a:lnTo>
                    <a:pt x="1540766" y="1593986"/>
                  </a:lnTo>
                  <a:lnTo>
                    <a:pt x="1564474" y="1548174"/>
                  </a:lnTo>
                  <a:lnTo>
                    <a:pt x="1635236" y="1410417"/>
                  </a:lnTo>
                  <a:lnTo>
                    <a:pt x="1658904" y="1364595"/>
                  </a:lnTo>
                  <a:lnTo>
                    <a:pt x="1682714" y="1318922"/>
                  </a:lnTo>
                  <a:lnTo>
                    <a:pt x="1706724" y="1273460"/>
                  </a:lnTo>
                  <a:lnTo>
                    <a:pt x="1730997" y="1228269"/>
                  </a:lnTo>
                  <a:lnTo>
                    <a:pt x="1756863" y="1181803"/>
                  </a:lnTo>
                  <a:lnTo>
                    <a:pt x="1783492" y="1136277"/>
                  </a:lnTo>
                  <a:lnTo>
                    <a:pt x="1810828" y="1091620"/>
                  </a:lnTo>
                  <a:lnTo>
                    <a:pt x="1838814" y="1047764"/>
                  </a:lnTo>
                  <a:lnTo>
                    <a:pt x="1867393" y="1004641"/>
                  </a:lnTo>
                  <a:lnTo>
                    <a:pt x="1896510" y="962182"/>
                  </a:lnTo>
                  <a:lnTo>
                    <a:pt x="1926107" y="920318"/>
                  </a:lnTo>
                  <a:lnTo>
                    <a:pt x="1956127" y="878981"/>
                  </a:lnTo>
                  <a:lnTo>
                    <a:pt x="1986515" y="838102"/>
                  </a:lnTo>
                  <a:lnTo>
                    <a:pt x="2017213" y="797612"/>
                  </a:lnTo>
                  <a:lnTo>
                    <a:pt x="2048166" y="757442"/>
                  </a:lnTo>
                  <a:lnTo>
                    <a:pt x="2079315" y="717525"/>
                  </a:lnTo>
                  <a:lnTo>
                    <a:pt x="2141980" y="638171"/>
                  </a:lnTo>
                  <a:lnTo>
                    <a:pt x="2174913" y="597086"/>
                  </a:lnTo>
                  <a:lnTo>
                    <a:pt x="2208110" y="556334"/>
                  </a:lnTo>
                  <a:lnTo>
                    <a:pt x="2241552" y="515904"/>
                  </a:lnTo>
                  <a:lnTo>
                    <a:pt x="2275223" y="475782"/>
                  </a:lnTo>
                  <a:lnTo>
                    <a:pt x="2309104" y="435955"/>
                  </a:lnTo>
                  <a:lnTo>
                    <a:pt x="2343179" y="396411"/>
                  </a:lnTo>
                  <a:lnTo>
                    <a:pt x="2377430" y="357136"/>
                  </a:lnTo>
                  <a:lnTo>
                    <a:pt x="2411838" y="318118"/>
                  </a:lnTo>
                  <a:lnTo>
                    <a:pt x="2448280" y="277943"/>
                  </a:lnTo>
                  <a:lnTo>
                    <a:pt x="2485563" y="239192"/>
                  </a:lnTo>
                  <a:lnTo>
                    <a:pt x="2523764" y="202010"/>
                  </a:lnTo>
                  <a:lnTo>
                    <a:pt x="2562963" y="166539"/>
                  </a:lnTo>
                  <a:lnTo>
                    <a:pt x="2603237" y="132923"/>
                  </a:lnTo>
                  <a:lnTo>
                    <a:pt x="2644664" y="101304"/>
                  </a:lnTo>
                  <a:lnTo>
                    <a:pt x="2687322" y="71827"/>
                  </a:lnTo>
                  <a:lnTo>
                    <a:pt x="2731290" y="44634"/>
                  </a:lnTo>
                  <a:lnTo>
                    <a:pt x="2776646" y="19869"/>
                  </a:lnTo>
                  <a:lnTo>
                    <a:pt x="2819290" y="71"/>
                  </a:lnTo>
                  <a:lnTo>
                    <a:pt x="2819482" y="0"/>
                  </a:lnTo>
                  <a:lnTo>
                    <a:pt x="2819482" y="2161228"/>
                  </a:lnTo>
                  <a:close/>
                </a:path>
                <a:path w="2820034" h="3776345">
                  <a:moveTo>
                    <a:pt x="2819482" y="3776019"/>
                  </a:moveTo>
                  <a:lnTo>
                    <a:pt x="278541" y="3776019"/>
                  </a:lnTo>
                  <a:lnTo>
                    <a:pt x="255004" y="3738034"/>
                  </a:lnTo>
                  <a:lnTo>
                    <a:pt x="229892" y="3694746"/>
                  </a:lnTo>
                  <a:lnTo>
                    <a:pt x="206202" y="3651038"/>
                  </a:lnTo>
                  <a:lnTo>
                    <a:pt x="183915" y="3606922"/>
                  </a:lnTo>
                  <a:lnTo>
                    <a:pt x="163010" y="3562411"/>
                  </a:lnTo>
                  <a:lnTo>
                    <a:pt x="143464" y="3517514"/>
                  </a:lnTo>
                  <a:lnTo>
                    <a:pt x="125258" y="3472244"/>
                  </a:lnTo>
                  <a:lnTo>
                    <a:pt x="108370" y="3426611"/>
                  </a:lnTo>
                  <a:lnTo>
                    <a:pt x="92779" y="3380629"/>
                  </a:lnTo>
                  <a:lnTo>
                    <a:pt x="78465" y="3334307"/>
                  </a:lnTo>
                  <a:lnTo>
                    <a:pt x="65406" y="3287658"/>
                  </a:lnTo>
                  <a:lnTo>
                    <a:pt x="53581" y="3240692"/>
                  </a:lnTo>
                  <a:lnTo>
                    <a:pt x="42970" y="3193422"/>
                  </a:lnTo>
                  <a:lnTo>
                    <a:pt x="33551" y="3145859"/>
                  </a:lnTo>
                  <a:lnTo>
                    <a:pt x="25303" y="3098014"/>
                  </a:lnTo>
                  <a:lnTo>
                    <a:pt x="18206" y="3049899"/>
                  </a:lnTo>
                  <a:lnTo>
                    <a:pt x="12238" y="3001525"/>
                  </a:lnTo>
                  <a:lnTo>
                    <a:pt x="7379" y="2952904"/>
                  </a:lnTo>
                  <a:lnTo>
                    <a:pt x="3607" y="2904047"/>
                  </a:lnTo>
                  <a:lnTo>
                    <a:pt x="1027" y="2853190"/>
                  </a:lnTo>
                  <a:lnTo>
                    <a:pt x="0" y="2803118"/>
                  </a:lnTo>
                  <a:lnTo>
                    <a:pt x="594" y="2753852"/>
                  </a:lnTo>
                  <a:lnTo>
                    <a:pt x="2881" y="2705413"/>
                  </a:lnTo>
                  <a:lnTo>
                    <a:pt x="6932" y="2657822"/>
                  </a:lnTo>
                  <a:lnTo>
                    <a:pt x="12817" y="2611102"/>
                  </a:lnTo>
                  <a:lnTo>
                    <a:pt x="20607" y="2565273"/>
                  </a:lnTo>
                  <a:lnTo>
                    <a:pt x="30374" y="2520357"/>
                  </a:lnTo>
                  <a:lnTo>
                    <a:pt x="42187" y="2476376"/>
                  </a:lnTo>
                  <a:lnTo>
                    <a:pt x="60355" y="2422501"/>
                  </a:lnTo>
                  <a:lnTo>
                    <a:pt x="81640" y="2373341"/>
                  </a:lnTo>
                  <a:lnTo>
                    <a:pt x="106048" y="2328998"/>
                  </a:lnTo>
                  <a:lnTo>
                    <a:pt x="133582" y="2289572"/>
                  </a:lnTo>
                  <a:lnTo>
                    <a:pt x="164247" y="2255164"/>
                  </a:lnTo>
                  <a:lnTo>
                    <a:pt x="198049" y="2225875"/>
                  </a:lnTo>
                  <a:lnTo>
                    <a:pt x="234993" y="2201806"/>
                  </a:lnTo>
                  <a:lnTo>
                    <a:pt x="275082" y="2183057"/>
                  </a:lnTo>
                  <a:lnTo>
                    <a:pt x="318321" y="2169729"/>
                  </a:lnTo>
                  <a:lnTo>
                    <a:pt x="364717" y="2161924"/>
                  </a:lnTo>
                  <a:lnTo>
                    <a:pt x="416372" y="2157678"/>
                  </a:lnTo>
                  <a:lnTo>
                    <a:pt x="468476" y="2155405"/>
                  </a:lnTo>
                  <a:lnTo>
                    <a:pt x="520935" y="2154723"/>
                  </a:lnTo>
                  <a:lnTo>
                    <a:pt x="573661" y="2155253"/>
                  </a:lnTo>
                  <a:lnTo>
                    <a:pt x="732523" y="2160324"/>
                  </a:lnTo>
                  <a:lnTo>
                    <a:pt x="784558" y="2161228"/>
                  </a:lnTo>
                  <a:lnTo>
                    <a:pt x="2819482" y="2161228"/>
                  </a:lnTo>
                  <a:lnTo>
                    <a:pt x="2819482" y="3776019"/>
                  </a:lnTo>
                  <a:close/>
                </a:path>
              </a:pathLst>
            </a:custGeom>
            <a:solidFill>
              <a:srgbClr val="F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2484" y="5267300"/>
              <a:ext cx="4340860" cy="1591310"/>
            </a:xfrm>
            <a:custGeom>
              <a:avLst/>
              <a:gdLst/>
              <a:ahLst/>
              <a:cxnLst/>
              <a:rect l="l" t="t" r="r" b="b"/>
              <a:pathLst>
                <a:path w="4340859" h="1591309">
                  <a:moveTo>
                    <a:pt x="4278655" y="1590699"/>
                  </a:moveTo>
                  <a:lnTo>
                    <a:pt x="0" y="1590699"/>
                  </a:lnTo>
                  <a:lnTo>
                    <a:pt x="29605" y="1555780"/>
                  </a:lnTo>
                  <a:lnTo>
                    <a:pt x="62261" y="1519836"/>
                  </a:lnTo>
                  <a:lnTo>
                    <a:pt x="95981" y="1484986"/>
                  </a:lnTo>
                  <a:lnTo>
                    <a:pt x="130655" y="1451135"/>
                  </a:lnTo>
                  <a:lnTo>
                    <a:pt x="166175" y="1418187"/>
                  </a:lnTo>
                  <a:lnTo>
                    <a:pt x="207248" y="1382658"/>
                  </a:lnTo>
                  <a:lnTo>
                    <a:pt x="247974" y="1350169"/>
                  </a:lnTo>
                  <a:lnTo>
                    <a:pt x="343970" y="1278343"/>
                  </a:lnTo>
                  <a:lnTo>
                    <a:pt x="395551" y="1249383"/>
                  </a:lnTo>
                  <a:lnTo>
                    <a:pt x="444321" y="1224152"/>
                  </a:lnTo>
                  <a:lnTo>
                    <a:pt x="492669" y="1200966"/>
                  </a:lnTo>
                  <a:lnTo>
                    <a:pt x="540708" y="1179847"/>
                  </a:lnTo>
                  <a:lnTo>
                    <a:pt x="588551" y="1160819"/>
                  </a:lnTo>
                  <a:lnTo>
                    <a:pt x="636312" y="1143903"/>
                  </a:lnTo>
                  <a:lnTo>
                    <a:pt x="684103" y="1129123"/>
                  </a:lnTo>
                  <a:lnTo>
                    <a:pt x="732039" y="1116501"/>
                  </a:lnTo>
                  <a:lnTo>
                    <a:pt x="780232" y="1106059"/>
                  </a:lnTo>
                  <a:lnTo>
                    <a:pt x="828796" y="1097819"/>
                  </a:lnTo>
                  <a:lnTo>
                    <a:pt x="877844" y="1091806"/>
                  </a:lnTo>
                  <a:lnTo>
                    <a:pt x="927489" y="1088040"/>
                  </a:lnTo>
                  <a:lnTo>
                    <a:pt x="977845" y="1086546"/>
                  </a:lnTo>
                  <a:lnTo>
                    <a:pt x="1029026" y="1087344"/>
                  </a:lnTo>
                  <a:lnTo>
                    <a:pt x="1068473" y="1088282"/>
                  </a:lnTo>
                  <a:lnTo>
                    <a:pt x="1107883" y="1087861"/>
                  </a:lnTo>
                  <a:lnTo>
                    <a:pt x="1147254" y="1086080"/>
                  </a:lnTo>
                  <a:lnTo>
                    <a:pt x="1186588" y="1082939"/>
                  </a:lnTo>
                  <a:lnTo>
                    <a:pt x="1225790" y="1078448"/>
                  </a:lnTo>
                  <a:lnTo>
                    <a:pt x="1264768" y="1072616"/>
                  </a:lnTo>
                  <a:lnTo>
                    <a:pt x="1303522" y="1065442"/>
                  </a:lnTo>
                  <a:lnTo>
                    <a:pt x="1342051" y="1056927"/>
                  </a:lnTo>
                  <a:lnTo>
                    <a:pt x="1380264" y="1047092"/>
                  </a:lnTo>
                  <a:lnTo>
                    <a:pt x="1418071" y="1035960"/>
                  </a:lnTo>
                  <a:lnTo>
                    <a:pt x="1455472" y="1023530"/>
                  </a:lnTo>
                  <a:lnTo>
                    <a:pt x="1492465" y="1009801"/>
                  </a:lnTo>
                  <a:lnTo>
                    <a:pt x="1528965" y="994810"/>
                  </a:lnTo>
                  <a:lnTo>
                    <a:pt x="1564884" y="978588"/>
                  </a:lnTo>
                  <a:lnTo>
                    <a:pt x="1600222" y="961137"/>
                  </a:lnTo>
                  <a:lnTo>
                    <a:pt x="1634978" y="942456"/>
                  </a:lnTo>
                  <a:lnTo>
                    <a:pt x="1680595" y="916881"/>
                  </a:lnTo>
                  <a:lnTo>
                    <a:pt x="3236560" y="471"/>
                  </a:lnTo>
                  <a:lnTo>
                    <a:pt x="3281002" y="2802"/>
                  </a:lnTo>
                  <a:lnTo>
                    <a:pt x="3335821" y="10187"/>
                  </a:lnTo>
                  <a:lnTo>
                    <a:pt x="3388111" y="19242"/>
                  </a:lnTo>
                  <a:lnTo>
                    <a:pt x="3440224" y="29073"/>
                  </a:lnTo>
                  <a:lnTo>
                    <a:pt x="3492160" y="39681"/>
                  </a:lnTo>
                  <a:lnTo>
                    <a:pt x="3543919" y="51065"/>
                  </a:lnTo>
                  <a:lnTo>
                    <a:pt x="3595502" y="63226"/>
                  </a:lnTo>
                  <a:lnTo>
                    <a:pt x="3646907" y="76163"/>
                  </a:lnTo>
                  <a:lnTo>
                    <a:pt x="3698136" y="89876"/>
                  </a:lnTo>
                  <a:lnTo>
                    <a:pt x="3749188" y="104366"/>
                  </a:lnTo>
                  <a:lnTo>
                    <a:pt x="3809037" y="124831"/>
                  </a:lnTo>
                  <a:lnTo>
                    <a:pt x="3866885" y="150412"/>
                  </a:lnTo>
                  <a:lnTo>
                    <a:pt x="3922304" y="180900"/>
                  </a:lnTo>
                  <a:lnTo>
                    <a:pt x="3974867" y="216083"/>
                  </a:lnTo>
                  <a:lnTo>
                    <a:pt x="4024192" y="255679"/>
                  </a:lnTo>
                  <a:lnTo>
                    <a:pt x="4069893" y="299406"/>
                  </a:lnTo>
                  <a:lnTo>
                    <a:pt x="4111643" y="346921"/>
                  </a:lnTo>
                  <a:lnTo>
                    <a:pt x="4149112" y="397880"/>
                  </a:lnTo>
                  <a:lnTo>
                    <a:pt x="4177969" y="442323"/>
                  </a:lnTo>
                  <a:lnTo>
                    <a:pt x="4204514" y="487961"/>
                  </a:lnTo>
                  <a:lnTo>
                    <a:pt x="4228747" y="534797"/>
                  </a:lnTo>
                  <a:lnTo>
                    <a:pt x="4250666" y="582829"/>
                  </a:lnTo>
                  <a:lnTo>
                    <a:pt x="4270274" y="632057"/>
                  </a:lnTo>
                  <a:lnTo>
                    <a:pt x="4287457" y="682183"/>
                  </a:lnTo>
                  <a:lnTo>
                    <a:pt x="4302107" y="732907"/>
                  </a:lnTo>
                  <a:lnTo>
                    <a:pt x="4314222" y="784229"/>
                  </a:lnTo>
                  <a:lnTo>
                    <a:pt x="4323803" y="836150"/>
                  </a:lnTo>
                  <a:lnTo>
                    <a:pt x="4330850" y="888669"/>
                  </a:lnTo>
                  <a:lnTo>
                    <a:pt x="4335729" y="938898"/>
                  </a:lnTo>
                  <a:lnTo>
                    <a:pt x="4338841" y="988564"/>
                  </a:lnTo>
                  <a:lnTo>
                    <a:pt x="4340301" y="1037695"/>
                  </a:lnTo>
                  <a:lnTo>
                    <a:pt x="4340225" y="1086322"/>
                  </a:lnTo>
                  <a:lnTo>
                    <a:pt x="4338728" y="1134473"/>
                  </a:lnTo>
                  <a:lnTo>
                    <a:pt x="4335927" y="1182178"/>
                  </a:lnTo>
                  <a:lnTo>
                    <a:pt x="4331936" y="1229468"/>
                  </a:lnTo>
                  <a:lnTo>
                    <a:pt x="4326872" y="1276370"/>
                  </a:lnTo>
                  <a:lnTo>
                    <a:pt x="4320850" y="1322914"/>
                  </a:lnTo>
                  <a:lnTo>
                    <a:pt x="4313987" y="1369131"/>
                  </a:lnTo>
                  <a:lnTo>
                    <a:pt x="4278655" y="1590699"/>
                  </a:lnTo>
                  <a:close/>
                </a:path>
                <a:path w="4340859" h="1591309">
                  <a:moveTo>
                    <a:pt x="3236560" y="471"/>
                  </a:moveTo>
                  <a:lnTo>
                    <a:pt x="1725699" y="890537"/>
                  </a:lnTo>
                  <a:lnTo>
                    <a:pt x="1770328" y="863480"/>
                  </a:lnTo>
                  <a:lnTo>
                    <a:pt x="1814517" y="835765"/>
                  </a:lnTo>
                  <a:lnTo>
                    <a:pt x="1858306" y="807448"/>
                  </a:lnTo>
                  <a:lnTo>
                    <a:pt x="1901732" y="778585"/>
                  </a:lnTo>
                  <a:lnTo>
                    <a:pt x="1944831" y="749229"/>
                  </a:lnTo>
                  <a:lnTo>
                    <a:pt x="2030201" y="689266"/>
                  </a:lnTo>
                  <a:lnTo>
                    <a:pt x="2156746" y="597018"/>
                  </a:lnTo>
                  <a:lnTo>
                    <a:pt x="2556029" y="295811"/>
                  </a:lnTo>
                  <a:lnTo>
                    <a:pt x="2595679" y="267028"/>
                  </a:lnTo>
                  <a:lnTo>
                    <a:pt x="2635673" y="238774"/>
                  </a:lnTo>
                  <a:lnTo>
                    <a:pt x="2676080" y="211152"/>
                  </a:lnTo>
                  <a:lnTo>
                    <a:pt x="2716967" y="184266"/>
                  </a:lnTo>
                  <a:lnTo>
                    <a:pt x="2758403" y="158222"/>
                  </a:lnTo>
                  <a:lnTo>
                    <a:pt x="2800457" y="133122"/>
                  </a:lnTo>
                  <a:lnTo>
                    <a:pt x="2843196" y="109071"/>
                  </a:lnTo>
                  <a:lnTo>
                    <a:pt x="2886689" y="86174"/>
                  </a:lnTo>
                  <a:lnTo>
                    <a:pt x="2932307" y="64406"/>
                  </a:lnTo>
                  <a:lnTo>
                    <a:pt x="2978838" y="45344"/>
                  </a:lnTo>
                  <a:lnTo>
                    <a:pt x="3026352" y="29256"/>
                  </a:lnTo>
                  <a:lnTo>
                    <a:pt x="3074914" y="16408"/>
                  </a:lnTo>
                  <a:lnTo>
                    <a:pt x="3124593" y="7071"/>
                  </a:lnTo>
                  <a:lnTo>
                    <a:pt x="3175455" y="1512"/>
                  </a:lnTo>
                  <a:lnTo>
                    <a:pt x="3227569" y="0"/>
                  </a:lnTo>
                  <a:lnTo>
                    <a:pt x="3236560" y="471"/>
                  </a:lnTo>
                  <a:close/>
                </a:path>
              </a:pathLst>
            </a:custGeom>
            <a:solidFill>
              <a:srgbClr val="617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4327" y="2527877"/>
              <a:ext cx="4796850" cy="4140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3886" y="2194610"/>
              <a:ext cx="1066799" cy="1066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6234" y="5233817"/>
              <a:ext cx="771524" cy="7238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18353" y="188061"/>
            <a:ext cx="5198110" cy="1213485"/>
            <a:chOff x="218353" y="243479"/>
            <a:chExt cx="5198110" cy="121348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911" y="249936"/>
              <a:ext cx="4596383" cy="12070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353" y="243479"/>
              <a:ext cx="571499" cy="533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3099" y="5030118"/>
            <a:ext cx="4468495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14780" algn="l"/>
                <a:tab pos="3018155" algn="l"/>
              </a:tabLst>
            </a:pPr>
            <a:r>
              <a:rPr sz="2100" b="1" spc="-165" dirty="0">
                <a:solidFill>
                  <a:srgbClr val="FF7312"/>
                </a:solidFill>
                <a:latin typeface="Tahoma"/>
                <a:cs typeface="Tahoma"/>
              </a:rPr>
              <a:t>R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155" dirty="0">
                <a:solidFill>
                  <a:srgbClr val="FF7312"/>
                </a:solidFill>
                <a:latin typeface="Tahoma"/>
                <a:cs typeface="Tahoma"/>
              </a:rPr>
              <a:t>c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5" dirty="0">
                <a:solidFill>
                  <a:srgbClr val="FF7312"/>
                </a:solidFill>
                <a:latin typeface="Tahoma"/>
                <a:cs typeface="Tahoma"/>
              </a:rPr>
              <a:t>p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dirty="0">
                <a:solidFill>
                  <a:srgbClr val="FF7312"/>
                </a:solidFill>
                <a:latin typeface="Tahoma"/>
                <a:cs typeface="Tahoma"/>
              </a:rPr>
              <a:t>	</a:t>
            </a:r>
            <a:r>
              <a:rPr sz="2100" b="1" spc="85" dirty="0">
                <a:solidFill>
                  <a:srgbClr val="FF7312"/>
                </a:solidFill>
                <a:latin typeface="Tahoma"/>
                <a:cs typeface="Tahoma"/>
              </a:rPr>
              <a:t>s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60" dirty="0">
                <a:solidFill>
                  <a:srgbClr val="FF7312"/>
                </a:solidFill>
                <a:latin typeface="Tahoma"/>
                <a:cs typeface="Tahoma"/>
              </a:rPr>
              <a:t>h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160" dirty="0">
                <a:solidFill>
                  <a:srgbClr val="FF7312"/>
                </a:solidFill>
                <a:latin typeface="Tahoma"/>
                <a:cs typeface="Tahoma"/>
              </a:rPr>
              <a:t>a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r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60" dirty="0">
                <a:solidFill>
                  <a:srgbClr val="FF7312"/>
                </a:solidFill>
                <a:latin typeface="Tahoma"/>
                <a:cs typeface="Tahoma"/>
              </a:rPr>
              <a:t>n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5" dirty="0">
                <a:solidFill>
                  <a:srgbClr val="FF7312"/>
                </a:solidFill>
                <a:latin typeface="Tahoma"/>
                <a:cs typeface="Tahoma"/>
              </a:rPr>
              <a:t>g</a:t>
            </a:r>
            <a:r>
              <a:rPr sz="2100" b="1" dirty="0">
                <a:solidFill>
                  <a:srgbClr val="FF7312"/>
                </a:solidFill>
                <a:latin typeface="Tahoma"/>
                <a:cs typeface="Tahoma"/>
              </a:rPr>
              <a:t>	</a:t>
            </a:r>
            <a:r>
              <a:rPr sz="2100" b="1" spc="-60" dirty="0">
                <a:solidFill>
                  <a:srgbClr val="FF7312"/>
                </a:solidFill>
                <a:latin typeface="Tahoma"/>
                <a:cs typeface="Tahoma"/>
              </a:rPr>
              <a:t>w</a:t>
            </a:r>
            <a:r>
              <a:rPr sz="2100" b="1" spc="-140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90" dirty="0">
                <a:solidFill>
                  <a:srgbClr val="FF7312"/>
                </a:solidFill>
                <a:latin typeface="Tahoma"/>
                <a:cs typeface="Tahoma"/>
              </a:rPr>
              <a:t>b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85" dirty="0">
                <a:solidFill>
                  <a:srgbClr val="FF7312"/>
                </a:solidFill>
                <a:latin typeface="Tahoma"/>
                <a:cs typeface="Tahoma"/>
              </a:rPr>
              <a:t>s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FF7312"/>
                </a:solidFill>
                <a:latin typeface="Tahoma"/>
                <a:cs typeface="Tahoma"/>
              </a:rPr>
              <a:t>i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-25" dirty="0">
                <a:solidFill>
                  <a:srgbClr val="FF7312"/>
                </a:solidFill>
                <a:latin typeface="Tahoma"/>
                <a:cs typeface="Tahoma"/>
              </a:rPr>
              <a:t>t</a:t>
            </a:r>
            <a:r>
              <a:rPr sz="2100" b="1" spc="-135" dirty="0">
                <a:solidFill>
                  <a:srgbClr val="FF7312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7312"/>
                </a:solidFill>
                <a:latin typeface="Tahoma"/>
                <a:cs typeface="Tahoma"/>
              </a:rPr>
              <a:t>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56858" y="1820711"/>
            <a:ext cx="2628900" cy="34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235" dirty="0">
                <a:solidFill>
                  <a:srgbClr val="3C3C3C"/>
                </a:solidFill>
                <a:latin typeface="Tahoma"/>
                <a:cs typeface="Tahoma"/>
              </a:rPr>
              <a:t>Batch</a:t>
            </a:r>
            <a:r>
              <a:rPr sz="2100" spc="229" dirty="0">
                <a:solidFill>
                  <a:srgbClr val="3C3C3C"/>
                </a:solidFill>
                <a:latin typeface="Tahoma"/>
                <a:cs typeface="Tahoma"/>
              </a:rPr>
              <a:t> </a:t>
            </a:r>
            <a:r>
              <a:rPr sz="2100" spc="235" dirty="0">
                <a:solidFill>
                  <a:srgbClr val="3C3C3C"/>
                </a:solidFill>
                <a:latin typeface="Tahoma"/>
                <a:cs typeface="Tahoma"/>
              </a:rPr>
              <a:t>Members: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9149" y="5484651"/>
            <a:ext cx="2266315" cy="685800"/>
          </a:xfrm>
          <a:custGeom>
            <a:avLst/>
            <a:gdLst/>
            <a:ahLst/>
            <a:cxnLst/>
            <a:rect l="l" t="t" r="r" b="b"/>
            <a:pathLst>
              <a:path w="2266315" h="685800">
                <a:moveTo>
                  <a:pt x="0" y="0"/>
                </a:moveTo>
                <a:lnTo>
                  <a:pt x="2266190" y="0"/>
                </a:lnTo>
                <a:lnTo>
                  <a:pt x="2266190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solidFill>
            <a:srgbClr val="8F72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080432" y="0"/>
            <a:ext cx="1111885" cy="2198370"/>
            <a:chOff x="11080432" y="0"/>
            <a:chExt cx="1111885" cy="21983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440" y="0"/>
              <a:ext cx="1095559" cy="21977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80432" y="468478"/>
              <a:ext cx="265430" cy="264795"/>
            </a:xfrm>
            <a:custGeom>
              <a:avLst/>
              <a:gdLst/>
              <a:ahLst/>
              <a:cxnLst/>
              <a:rect l="l" t="t" r="r" b="b"/>
              <a:pathLst>
                <a:path w="265429" h="264795">
                  <a:moveTo>
                    <a:pt x="207424" y="94718"/>
                  </a:moveTo>
                  <a:lnTo>
                    <a:pt x="132573" y="94718"/>
                  </a:lnTo>
                  <a:lnTo>
                    <a:pt x="219757" y="7728"/>
                  </a:lnTo>
                  <a:lnTo>
                    <a:pt x="228512" y="1930"/>
                  </a:lnTo>
                  <a:lnTo>
                    <a:pt x="238479" y="0"/>
                  </a:lnTo>
                  <a:lnTo>
                    <a:pt x="248429" y="1934"/>
                  </a:lnTo>
                  <a:lnTo>
                    <a:pt x="257184" y="7736"/>
                  </a:lnTo>
                  <a:lnTo>
                    <a:pt x="262995" y="16470"/>
                  </a:lnTo>
                  <a:lnTo>
                    <a:pt x="264932" y="26407"/>
                  </a:lnTo>
                  <a:lnTo>
                    <a:pt x="262991" y="36345"/>
                  </a:lnTo>
                  <a:lnTo>
                    <a:pt x="257169" y="45083"/>
                  </a:lnTo>
                  <a:lnTo>
                    <a:pt x="207424" y="94718"/>
                  </a:lnTo>
                  <a:close/>
                </a:path>
                <a:path w="265429" h="264795">
                  <a:moveTo>
                    <a:pt x="33224" y="264341"/>
                  </a:moveTo>
                  <a:lnTo>
                    <a:pt x="19692" y="264341"/>
                  </a:lnTo>
                  <a:lnTo>
                    <a:pt x="12908" y="261762"/>
                  </a:lnTo>
                  <a:lnTo>
                    <a:pt x="7747" y="256604"/>
                  </a:lnTo>
                  <a:lnTo>
                    <a:pt x="1936" y="247871"/>
                  </a:lnTo>
                  <a:lnTo>
                    <a:pt x="0" y="237935"/>
                  </a:lnTo>
                  <a:lnTo>
                    <a:pt x="1936" y="227999"/>
                  </a:lnTo>
                  <a:lnTo>
                    <a:pt x="7747" y="219266"/>
                  </a:lnTo>
                  <a:lnTo>
                    <a:pt x="95143" y="132064"/>
                  </a:lnTo>
                  <a:lnTo>
                    <a:pt x="7953" y="45074"/>
                  </a:lnTo>
                  <a:lnTo>
                    <a:pt x="2147" y="36341"/>
                  </a:lnTo>
                  <a:lnTo>
                    <a:pt x="212" y="26404"/>
                  </a:lnTo>
                  <a:lnTo>
                    <a:pt x="2151" y="16466"/>
                  </a:lnTo>
                  <a:lnTo>
                    <a:pt x="7972" y="7728"/>
                  </a:lnTo>
                  <a:lnTo>
                    <a:pt x="16736" y="1930"/>
                  </a:lnTo>
                  <a:lnTo>
                    <a:pt x="26677" y="0"/>
                  </a:lnTo>
                  <a:lnTo>
                    <a:pt x="36636" y="1934"/>
                  </a:lnTo>
                  <a:lnTo>
                    <a:pt x="45389" y="7736"/>
                  </a:lnTo>
                  <a:lnTo>
                    <a:pt x="132573" y="94718"/>
                  </a:lnTo>
                  <a:lnTo>
                    <a:pt x="207424" y="94718"/>
                  </a:lnTo>
                  <a:lnTo>
                    <a:pt x="169994" y="132064"/>
                  </a:lnTo>
                  <a:lnTo>
                    <a:pt x="207417" y="169411"/>
                  </a:lnTo>
                  <a:lnTo>
                    <a:pt x="132564" y="169411"/>
                  </a:lnTo>
                  <a:lnTo>
                    <a:pt x="40008" y="261762"/>
                  </a:lnTo>
                  <a:lnTo>
                    <a:pt x="33224" y="264341"/>
                  </a:lnTo>
                  <a:close/>
                </a:path>
                <a:path w="265429" h="264795">
                  <a:moveTo>
                    <a:pt x="245216" y="264129"/>
                  </a:moveTo>
                  <a:lnTo>
                    <a:pt x="231684" y="264129"/>
                  </a:lnTo>
                  <a:lnTo>
                    <a:pt x="224909" y="261550"/>
                  </a:lnTo>
                  <a:lnTo>
                    <a:pt x="132564" y="169411"/>
                  </a:lnTo>
                  <a:lnTo>
                    <a:pt x="207417" y="169411"/>
                  </a:lnTo>
                  <a:lnTo>
                    <a:pt x="257161" y="219054"/>
                  </a:lnTo>
                  <a:lnTo>
                    <a:pt x="262976" y="227787"/>
                  </a:lnTo>
                  <a:lnTo>
                    <a:pt x="264915" y="237723"/>
                  </a:lnTo>
                  <a:lnTo>
                    <a:pt x="262976" y="247659"/>
                  </a:lnTo>
                  <a:lnTo>
                    <a:pt x="257161" y="256392"/>
                  </a:lnTo>
                  <a:lnTo>
                    <a:pt x="251991" y="261550"/>
                  </a:lnTo>
                  <a:lnTo>
                    <a:pt x="245216" y="26412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9149" y="5484651"/>
            <a:ext cx="2291715" cy="6858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0"/>
              </a:spcBef>
            </a:pPr>
            <a:r>
              <a:rPr sz="2400" b="1" spc="265" dirty="0">
                <a:solidFill>
                  <a:srgbClr val="ECE7DE"/>
                </a:solidFill>
                <a:latin typeface="Tahoma"/>
                <a:cs typeface="Tahoma"/>
              </a:rPr>
              <a:t>WATCH</a:t>
            </a:r>
            <a:r>
              <a:rPr sz="2400" b="1" spc="260" dirty="0">
                <a:solidFill>
                  <a:srgbClr val="ECE7DE"/>
                </a:solidFill>
                <a:latin typeface="Tahoma"/>
                <a:cs typeface="Tahoma"/>
              </a:rPr>
              <a:t> </a:t>
            </a:r>
            <a:r>
              <a:rPr sz="2400" b="1" spc="195" dirty="0">
                <a:solidFill>
                  <a:srgbClr val="ECE7DE"/>
                </a:solidFill>
                <a:latin typeface="Tahoma"/>
                <a:cs typeface="Tahoma"/>
              </a:rPr>
              <a:t>NOW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81266" y="6296960"/>
            <a:ext cx="265430" cy="264795"/>
          </a:xfrm>
          <a:custGeom>
            <a:avLst/>
            <a:gdLst/>
            <a:ahLst/>
            <a:cxnLst/>
            <a:rect l="l" t="t" r="r" b="b"/>
            <a:pathLst>
              <a:path w="265429" h="264795">
                <a:moveTo>
                  <a:pt x="207424" y="94718"/>
                </a:moveTo>
                <a:lnTo>
                  <a:pt x="132573" y="94718"/>
                </a:lnTo>
                <a:lnTo>
                  <a:pt x="219757" y="7728"/>
                </a:lnTo>
                <a:lnTo>
                  <a:pt x="228512" y="1930"/>
                </a:lnTo>
                <a:lnTo>
                  <a:pt x="238479" y="0"/>
                </a:lnTo>
                <a:lnTo>
                  <a:pt x="248429" y="1934"/>
                </a:lnTo>
                <a:lnTo>
                  <a:pt x="257184" y="7736"/>
                </a:lnTo>
                <a:lnTo>
                  <a:pt x="262995" y="16470"/>
                </a:lnTo>
                <a:lnTo>
                  <a:pt x="264932" y="26407"/>
                </a:lnTo>
                <a:lnTo>
                  <a:pt x="262991" y="36345"/>
                </a:lnTo>
                <a:lnTo>
                  <a:pt x="257169" y="45083"/>
                </a:lnTo>
                <a:lnTo>
                  <a:pt x="207424" y="94718"/>
                </a:lnTo>
                <a:close/>
              </a:path>
              <a:path w="265429" h="264795">
                <a:moveTo>
                  <a:pt x="33224" y="264341"/>
                </a:moveTo>
                <a:lnTo>
                  <a:pt x="19692" y="264341"/>
                </a:lnTo>
                <a:lnTo>
                  <a:pt x="12908" y="261762"/>
                </a:lnTo>
                <a:lnTo>
                  <a:pt x="7747" y="256604"/>
                </a:lnTo>
                <a:lnTo>
                  <a:pt x="1936" y="247871"/>
                </a:lnTo>
                <a:lnTo>
                  <a:pt x="0" y="237935"/>
                </a:lnTo>
                <a:lnTo>
                  <a:pt x="1936" y="227999"/>
                </a:lnTo>
                <a:lnTo>
                  <a:pt x="7747" y="219266"/>
                </a:lnTo>
                <a:lnTo>
                  <a:pt x="95143" y="132064"/>
                </a:lnTo>
                <a:lnTo>
                  <a:pt x="7953" y="45074"/>
                </a:lnTo>
                <a:lnTo>
                  <a:pt x="2147" y="36341"/>
                </a:lnTo>
                <a:lnTo>
                  <a:pt x="212" y="26404"/>
                </a:lnTo>
                <a:lnTo>
                  <a:pt x="2151" y="16466"/>
                </a:lnTo>
                <a:lnTo>
                  <a:pt x="7972" y="7728"/>
                </a:lnTo>
                <a:lnTo>
                  <a:pt x="16736" y="1930"/>
                </a:lnTo>
                <a:lnTo>
                  <a:pt x="26677" y="0"/>
                </a:lnTo>
                <a:lnTo>
                  <a:pt x="36636" y="1934"/>
                </a:lnTo>
                <a:lnTo>
                  <a:pt x="45389" y="7736"/>
                </a:lnTo>
                <a:lnTo>
                  <a:pt x="132573" y="94718"/>
                </a:lnTo>
                <a:lnTo>
                  <a:pt x="207424" y="94718"/>
                </a:lnTo>
                <a:lnTo>
                  <a:pt x="169994" y="132064"/>
                </a:lnTo>
                <a:lnTo>
                  <a:pt x="207417" y="169411"/>
                </a:lnTo>
                <a:lnTo>
                  <a:pt x="132564" y="169411"/>
                </a:lnTo>
                <a:lnTo>
                  <a:pt x="40008" y="261762"/>
                </a:lnTo>
                <a:lnTo>
                  <a:pt x="33224" y="264341"/>
                </a:lnTo>
                <a:close/>
              </a:path>
              <a:path w="265429" h="264795">
                <a:moveTo>
                  <a:pt x="245216" y="264129"/>
                </a:moveTo>
                <a:lnTo>
                  <a:pt x="231684" y="264129"/>
                </a:lnTo>
                <a:lnTo>
                  <a:pt x="224909" y="261550"/>
                </a:lnTo>
                <a:lnTo>
                  <a:pt x="132564" y="169411"/>
                </a:lnTo>
                <a:lnTo>
                  <a:pt x="207417" y="169411"/>
                </a:lnTo>
                <a:lnTo>
                  <a:pt x="257161" y="219054"/>
                </a:lnTo>
                <a:lnTo>
                  <a:pt x="262976" y="227787"/>
                </a:lnTo>
                <a:lnTo>
                  <a:pt x="264915" y="237723"/>
                </a:lnTo>
                <a:lnTo>
                  <a:pt x="262976" y="247659"/>
                </a:lnTo>
                <a:lnTo>
                  <a:pt x="257161" y="256392"/>
                </a:lnTo>
                <a:lnTo>
                  <a:pt x="251991" y="261550"/>
                </a:lnTo>
                <a:lnTo>
                  <a:pt x="245216" y="26412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965559"/>
            <a:ext cx="2723467" cy="89244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76400" y="2386939"/>
            <a:ext cx="625602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976120" algn="l"/>
                <a:tab pos="3075305" algn="l"/>
                <a:tab pos="3992245" algn="l"/>
                <a:tab pos="4349115" algn="l"/>
              </a:tabLst>
            </a:pPr>
            <a:r>
              <a:rPr sz="2100" spc="320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spc="415" dirty="0">
                <a:solidFill>
                  <a:srgbClr val="3C3C3C"/>
                </a:solidFill>
                <a:latin typeface="Lucida Sans Unicode"/>
                <a:cs typeface="Lucida Sans Unicode"/>
              </a:rPr>
              <a:t>m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spc="70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25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320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spc="315" dirty="0">
                <a:solidFill>
                  <a:srgbClr val="3C3C3C"/>
                </a:solidFill>
                <a:latin typeface="Lucida Sans Unicode"/>
                <a:cs typeface="Lucida Sans Unicode"/>
              </a:rPr>
              <a:t>d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25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14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30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-200" dirty="0">
                <a:solidFill>
                  <a:srgbClr val="3C3C3C"/>
                </a:solidFill>
                <a:latin typeface="Lucida Sans Unicode"/>
                <a:cs typeface="Lucida Sans Unicode"/>
              </a:rPr>
              <a:t>T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00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3  </a:t>
            </a:r>
            <a:r>
              <a:rPr sz="2100" spc="16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310" dirty="0">
                <a:solidFill>
                  <a:srgbClr val="3C3C3C"/>
                </a:solidFill>
                <a:latin typeface="Lucida Sans Unicode"/>
                <a:cs typeface="Lucida Sans Unicode"/>
              </a:rPr>
              <a:t>v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14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n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3C3C3C"/>
                </a:solidFill>
                <a:latin typeface="Lucida Sans Unicode"/>
                <a:cs typeface="Lucida Sans Unicode"/>
              </a:rPr>
              <a:t>K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-100" dirty="0">
                <a:solidFill>
                  <a:srgbClr val="3C3C3C"/>
                </a:solidFill>
                <a:latin typeface="Lucida Sans Unicode"/>
                <a:cs typeface="Lucida Sans Unicode"/>
              </a:rPr>
              <a:t>3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1342390" algn="l"/>
                <a:tab pos="1734820" algn="l"/>
              </a:tabLst>
            </a:pPr>
            <a:r>
              <a:rPr sz="2100" spc="125" dirty="0">
                <a:solidFill>
                  <a:srgbClr val="3C3C3C"/>
                </a:solidFill>
                <a:latin typeface="Lucida Sans Unicode"/>
                <a:cs typeface="Lucida Sans Unicode"/>
              </a:rPr>
              <a:t>D</a:t>
            </a:r>
            <a:r>
              <a:rPr sz="2100" spc="350" dirty="0">
                <a:solidFill>
                  <a:srgbClr val="3C3C3C"/>
                </a:solidFill>
                <a:latin typeface="Lucida Sans Unicode"/>
                <a:cs typeface="Lucida Sans Unicode"/>
              </a:rPr>
              <a:t>ee</a:t>
            </a:r>
            <a:r>
              <a:rPr sz="2100" spc="315" dirty="0">
                <a:solidFill>
                  <a:srgbClr val="3C3C3C"/>
                </a:solidFill>
                <a:latin typeface="Lucida Sans Unicode"/>
                <a:cs typeface="Lucida Sans Unicode"/>
              </a:rPr>
              <a:t>p</a:t>
            </a:r>
            <a:r>
              <a:rPr sz="2100" spc="200" dirty="0">
                <a:solidFill>
                  <a:srgbClr val="3C3C3C"/>
                </a:solidFill>
                <a:latin typeface="Lucida Sans Unicode"/>
                <a:cs typeface="Lucida Sans Unicode"/>
              </a:rPr>
              <a:t>t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229" dirty="0">
                <a:solidFill>
                  <a:srgbClr val="3C3C3C"/>
                </a:solidFill>
                <a:latin typeface="Lucida Sans Unicode"/>
                <a:cs typeface="Lucida Sans Unicode"/>
              </a:rPr>
              <a:t>.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3C3C3C"/>
                </a:solidFill>
                <a:latin typeface="Lucida Sans Unicode"/>
                <a:cs typeface="Lucida Sans Unicode"/>
              </a:rPr>
              <a:t>U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-5" dirty="0">
                <a:solidFill>
                  <a:srgbClr val="3C3C3C"/>
                </a:solidFill>
                <a:latin typeface="Lucida Sans Unicode"/>
                <a:cs typeface="Lucida Sans Unicode"/>
              </a:rPr>
              <a:t>6</a:t>
            </a:r>
            <a:endParaRPr sz="2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875030" algn="l"/>
                <a:tab pos="1542415" algn="l"/>
              </a:tabLst>
            </a:pPr>
            <a:r>
              <a:rPr sz="2100" spc="245" dirty="0">
                <a:solidFill>
                  <a:srgbClr val="3C3C3C"/>
                </a:solidFill>
                <a:latin typeface="Lucida Sans Unicode"/>
                <a:cs typeface="Lucida Sans Unicode"/>
              </a:rPr>
              <a:t>s</a:t>
            </a:r>
            <a:r>
              <a:rPr sz="2100" spc="47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254" dirty="0">
                <a:solidFill>
                  <a:srgbClr val="3C3C3C"/>
                </a:solidFill>
                <a:latin typeface="Lucida Sans Unicode"/>
                <a:cs typeface="Lucida Sans Unicode"/>
              </a:rPr>
              <a:t>h</a:t>
            </a:r>
            <a:r>
              <a:rPr sz="2100" spc="130" dirty="0">
                <a:solidFill>
                  <a:srgbClr val="3C3C3C"/>
                </a:solidFill>
                <a:latin typeface="Lucida Sans Unicode"/>
                <a:cs typeface="Lucida Sans Unicode"/>
              </a:rPr>
              <a:t>i</a:t>
            </a:r>
            <a:r>
              <a:rPr sz="2100" spc="-95" dirty="0">
                <a:solidFill>
                  <a:srgbClr val="3C3C3C"/>
                </a:solidFill>
                <a:latin typeface="Lucida Sans Unicode"/>
                <a:cs typeface="Lucida Sans Unicode"/>
              </a:rPr>
              <a:t>l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165" dirty="0">
                <a:solidFill>
                  <a:srgbClr val="3C3C3C"/>
                </a:solidFill>
                <a:latin typeface="Lucida Sans Unicode"/>
                <a:cs typeface="Lucida Sans Unicode"/>
              </a:rPr>
              <a:t>R</a:t>
            </a:r>
            <a:r>
              <a:rPr sz="2100" spc="185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450" dirty="0">
                <a:solidFill>
                  <a:srgbClr val="3C3C3C"/>
                </a:solidFill>
                <a:latin typeface="Lucida Sans Unicode"/>
                <a:cs typeface="Lucida Sans Unicode"/>
              </a:rPr>
              <a:t>J</a:t>
            </a:r>
            <a:r>
              <a:rPr sz="2100" dirty="0">
                <a:solidFill>
                  <a:srgbClr val="3C3C3C"/>
                </a:solidFill>
                <a:latin typeface="Lucida Sans Unicode"/>
                <a:cs typeface="Lucida Sans Unicode"/>
              </a:rPr>
              <a:t>	</a:t>
            </a:r>
            <a:r>
              <a:rPr sz="2100" spc="-65" dirty="0">
                <a:solidFill>
                  <a:srgbClr val="3C3C3C"/>
                </a:solidFill>
                <a:latin typeface="Lucida Sans Unicode"/>
                <a:cs typeface="Lucida Sans Unicode"/>
              </a:rPr>
              <a:t>-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3C3C3C"/>
                </a:solidFill>
                <a:latin typeface="Lucida Sans Unicode"/>
                <a:cs typeface="Lucida Sans Unicode"/>
              </a:rPr>
              <a:t>2</a:t>
            </a:r>
            <a:r>
              <a:rPr sz="2100" spc="-434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660" dirty="0">
                <a:solidFill>
                  <a:srgbClr val="3C3C3C"/>
                </a:solidFill>
                <a:latin typeface="Lucida Sans Unicode"/>
                <a:cs typeface="Lucida Sans Unicode"/>
              </a:rPr>
              <a:t>1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3C3C3C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3C3C3C"/>
                </a:solidFill>
                <a:latin typeface="Lucida Sans Unicode"/>
                <a:cs typeface="Lucida Sans Unicode"/>
              </a:rPr>
              <a:t>A</a:t>
            </a:r>
            <a:r>
              <a:rPr sz="2100" spc="-440" dirty="0">
                <a:solidFill>
                  <a:srgbClr val="3C3C3C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3C3C3C"/>
                </a:solidFill>
                <a:latin typeface="Lucida Sans Unicode"/>
                <a:cs typeface="Lucida Sans Unicode"/>
              </a:rPr>
              <a:t>0</a:t>
            </a:r>
            <a:r>
              <a:rPr sz="2100" spc="210" dirty="0">
                <a:solidFill>
                  <a:srgbClr val="3C3C3C"/>
                </a:solidFill>
                <a:latin typeface="Lucida Sans Unicode"/>
                <a:cs typeface="Lucida Sans Unicode"/>
              </a:rPr>
              <a:t>4</a:t>
            </a:r>
            <a:r>
              <a:rPr sz="2100" spc="220" dirty="0">
                <a:solidFill>
                  <a:srgbClr val="3C3C3C"/>
                </a:solidFill>
                <a:latin typeface="Lucida Sans Unicode"/>
                <a:cs typeface="Lucida Sans Unicode"/>
              </a:rPr>
              <a:t>6</a:t>
            </a:r>
            <a:r>
              <a:rPr lang="en-IN" sz="2100" spc="220" dirty="0">
                <a:solidFill>
                  <a:srgbClr val="3C3C3C"/>
                </a:solidFill>
                <a:latin typeface="Lucida Sans Unicode"/>
                <a:cs typeface="Lucida Sans Unicode"/>
              </a:rPr>
              <a:t>7</a:t>
            </a:r>
            <a:r>
              <a:rPr lang="en-IN" sz="2100" spc="-15" dirty="0">
                <a:solidFill>
                  <a:srgbClr val="3C3C3C"/>
                </a:solidFill>
                <a:latin typeface="Lucida Sans Unicode"/>
                <a:cs typeface="Lucida Sans Unicode"/>
              </a:rPr>
              <a:t>7</a:t>
            </a:r>
            <a:endParaRPr sz="2100" dirty="0">
              <a:latin typeface="Lucida Sans Unicode"/>
              <a:cs typeface="Lucida Sans Unicode"/>
            </a:endParaRPr>
          </a:p>
        </p:txBody>
      </p:sp>
      <p:pic>
        <p:nvPicPr>
          <p:cNvPr id="23" name="WhatsApp Audio 2023-09-05 at 11.45.52 AM">
            <a:hlinkClick r:id="" action="ppaction://media"/>
            <a:extLst>
              <a:ext uri="{FF2B5EF4-FFF2-40B4-BE49-F238E27FC236}">
                <a16:creationId xmlns:a16="http://schemas.microsoft.com/office/drawing/2014/main" id="{B6C6B5F6-8B43-0B62-6F7A-A8978A060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17802" y="643191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1407-527D-7B10-0279-716C891B2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814F-363C-618E-433F-5F5AAE2D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FB379A-1C07-F173-0888-006A81568E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16A4EBE2-5EE5-9CF7-38C6-6253CEF46A9F}"/>
              </a:ext>
            </a:extLst>
          </p:cNvPr>
          <p:cNvGrpSpPr/>
          <p:nvPr/>
        </p:nvGrpSpPr>
        <p:grpSpPr>
          <a:xfrm rot="10800000">
            <a:off x="-30014" y="0"/>
            <a:ext cx="5326380" cy="4663440"/>
            <a:chOff x="6866234" y="2194610"/>
            <a:chExt cx="5326380" cy="466344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E066ED8-DA91-89FD-0F85-0120BDFA7104}"/>
                </a:ext>
              </a:extLst>
            </p:cNvPr>
            <p:cNvSpPr/>
            <p:nvPr/>
          </p:nvSpPr>
          <p:spPr>
            <a:xfrm>
              <a:off x="9372517" y="3081979"/>
              <a:ext cx="2820035" cy="3776345"/>
            </a:xfrm>
            <a:custGeom>
              <a:avLst/>
              <a:gdLst/>
              <a:ahLst/>
              <a:cxnLst/>
              <a:rect l="l" t="t" r="r" b="b"/>
              <a:pathLst>
                <a:path w="2820034" h="3776345">
                  <a:moveTo>
                    <a:pt x="2819482" y="2161228"/>
                  </a:moveTo>
                  <a:lnTo>
                    <a:pt x="784558" y="2161228"/>
                  </a:lnTo>
                  <a:lnTo>
                    <a:pt x="835900" y="2160131"/>
                  </a:lnTo>
                  <a:lnTo>
                    <a:pt x="886461" y="2156716"/>
                  </a:lnTo>
                  <a:lnTo>
                    <a:pt x="936153" y="2150668"/>
                  </a:lnTo>
                  <a:lnTo>
                    <a:pt x="984890" y="2141671"/>
                  </a:lnTo>
                  <a:lnTo>
                    <a:pt x="1032583" y="2129409"/>
                  </a:lnTo>
                  <a:lnTo>
                    <a:pt x="1079146" y="2113567"/>
                  </a:lnTo>
                  <a:lnTo>
                    <a:pt x="1124489" y="2093829"/>
                  </a:lnTo>
                  <a:lnTo>
                    <a:pt x="1168527" y="2069880"/>
                  </a:lnTo>
                  <a:lnTo>
                    <a:pt x="1211171" y="2041404"/>
                  </a:lnTo>
                  <a:lnTo>
                    <a:pt x="1249564" y="2011059"/>
                  </a:lnTo>
                  <a:lnTo>
                    <a:pt x="1286014" y="1978018"/>
                  </a:lnTo>
                  <a:lnTo>
                    <a:pt x="1320602" y="1942409"/>
                  </a:lnTo>
                  <a:lnTo>
                    <a:pt x="1353408" y="1904356"/>
                  </a:lnTo>
                  <a:lnTo>
                    <a:pt x="1384514" y="1863988"/>
                  </a:lnTo>
                  <a:lnTo>
                    <a:pt x="1414000" y="1821430"/>
                  </a:lnTo>
                  <a:lnTo>
                    <a:pt x="1441947" y="1776809"/>
                  </a:lnTo>
                  <a:lnTo>
                    <a:pt x="1468435" y="1730252"/>
                  </a:lnTo>
                  <a:lnTo>
                    <a:pt x="1492807" y="1685086"/>
                  </a:lnTo>
                  <a:lnTo>
                    <a:pt x="1516897" y="1639644"/>
                  </a:lnTo>
                  <a:lnTo>
                    <a:pt x="1540766" y="1593986"/>
                  </a:lnTo>
                  <a:lnTo>
                    <a:pt x="1564474" y="1548174"/>
                  </a:lnTo>
                  <a:lnTo>
                    <a:pt x="1635236" y="1410417"/>
                  </a:lnTo>
                  <a:lnTo>
                    <a:pt x="1658904" y="1364595"/>
                  </a:lnTo>
                  <a:lnTo>
                    <a:pt x="1682714" y="1318922"/>
                  </a:lnTo>
                  <a:lnTo>
                    <a:pt x="1706724" y="1273460"/>
                  </a:lnTo>
                  <a:lnTo>
                    <a:pt x="1730997" y="1228269"/>
                  </a:lnTo>
                  <a:lnTo>
                    <a:pt x="1756863" y="1181803"/>
                  </a:lnTo>
                  <a:lnTo>
                    <a:pt x="1783492" y="1136277"/>
                  </a:lnTo>
                  <a:lnTo>
                    <a:pt x="1810828" y="1091620"/>
                  </a:lnTo>
                  <a:lnTo>
                    <a:pt x="1838814" y="1047764"/>
                  </a:lnTo>
                  <a:lnTo>
                    <a:pt x="1867393" y="1004641"/>
                  </a:lnTo>
                  <a:lnTo>
                    <a:pt x="1896510" y="962182"/>
                  </a:lnTo>
                  <a:lnTo>
                    <a:pt x="1926107" y="920318"/>
                  </a:lnTo>
                  <a:lnTo>
                    <a:pt x="1956127" y="878981"/>
                  </a:lnTo>
                  <a:lnTo>
                    <a:pt x="1986515" y="838102"/>
                  </a:lnTo>
                  <a:lnTo>
                    <a:pt x="2017213" y="797612"/>
                  </a:lnTo>
                  <a:lnTo>
                    <a:pt x="2048166" y="757442"/>
                  </a:lnTo>
                  <a:lnTo>
                    <a:pt x="2079315" y="717525"/>
                  </a:lnTo>
                  <a:lnTo>
                    <a:pt x="2141980" y="638171"/>
                  </a:lnTo>
                  <a:lnTo>
                    <a:pt x="2174913" y="597086"/>
                  </a:lnTo>
                  <a:lnTo>
                    <a:pt x="2208110" y="556334"/>
                  </a:lnTo>
                  <a:lnTo>
                    <a:pt x="2241552" y="515904"/>
                  </a:lnTo>
                  <a:lnTo>
                    <a:pt x="2275223" y="475782"/>
                  </a:lnTo>
                  <a:lnTo>
                    <a:pt x="2309104" y="435955"/>
                  </a:lnTo>
                  <a:lnTo>
                    <a:pt x="2343179" y="396411"/>
                  </a:lnTo>
                  <a:lnTo>
                    <a:pt x="2377430" y="357136"/>
                  </a:lnTo>
                  <a:lnTo>
                    <a:pt x="2411838" y="318118"/>
                  </a:lnTo>
                  <a:lnTo>
                    <a:pt x="2448280" y="277943"/>
                  </a:lnTo>
                  <a:lnTo>
                    <a:pt x="2485563" y="239192"/>
                  </a:lnTo>
                  <a:lnTo>
                    <a:pt x="2523764" y="202010"/>
                  </a:lnTo>
                  <a:lnTo>
                    <a:pt x="2562963" y="166539"/>
                  </a:lnTo>
                  <a:lnTo>
                    <a:pt x="2603237" y="132923"/>
                  </a:lnTo>
                  <a:lnTo>
                    <a:pt x="2644664" y="101304"/>
                  </a:lnTo>
                  <a:lnTo>
                    <a:pt x="2687322" y="71827"/>
                  </a:lnTo>
                  <a:lnTo>
                    <a:pt x="2731290" y="44634"/>
                  </a:lnTo>
                  <a:lnTo>
                    <a:pt x="2776646" y="19869"/>
                  </a:lnTo>
                  <a:lnTo>
                    <a:pt x="2819290" y="71"/>
                  </a:lnTo>
                  <a:lnTo>
                    <a:pt x="2819482" y="0"/>
                  </a:lnTo>
                  <a:lnTo>
                    <a:pt x="2819482" y="2161228"/>
                  </a:lnTo>
                  <a:close/>
                </a:path>
                <a:path w="2820034" h="3776345">
                  <a:moveTo>
                    <a:pt x="2819482" y="3776019"/>
                  </a:moveTo>
                  <a:lnTo>
                    <a:pt x="278541" y="3776019"/>
                  </a:lnTo>
                  <a:lnTo>
                    <a:pt x="255004" y="3738034"/>
                  </a:lnTo>
                  <a:lnTo>
                    <a:pt x="229892" y="3694746"/>
                  </a:lnTo>
                  <a:lnTo>
                    <a:pt x="206202" y="3651038"/>
                  </a:lnTo>
                  <a:lnTo>
                    <a:pt x="183915" y="3606922"/>
                  </a:lnTo>
                  <a:lnTo>
                    <a:pt x="163010" y="3562411"/>
                  </a:lnTo>
                  <a:lnTo>
                    <a:pt x="143464" y="3517514"/>
                  </a:lnTo>
                  <a:lnTo>
                    <a:pt x="125258" y="3472244"/>
                  </a:lnTo>
                  <a:lnTo>
                    <a:pt x="108370" y="3426611"/>
                  </a:lnTo>
                  <a:lnTo>
                    <a:pt x="92779" y="3380629"/>
                  </a:lnTo>
                  <a:lnTo>
                    <a:pt x="78465" y="3334307"/>
                  </a:lnTo>
                  <a:lnTo>
                    <a:pt x="65406" y="3287658"/>
                  </a:lnTo>
                  <a:lnTo>
                    <a:pt x="53581" y="3240692"/>
                  </a:lnTo>
                  <a:lnTo>
                    <a:pt x="42970" y="3193422"/>
                  </a:lnTo>
                  <a:lnTo>
                    <a:pt x="33551" y="3145859"/>
                  </a:lnTo>
                  <a:lnTo>
                    <a:pt x="25303" y="3098014"/>
                  </a:lnTo>
                  <a:lnTo>
                    <a:pt x="18206" y="3049899"/>
                  </a:lnTo>
                  <a:lnTo>
                    <a:pt x="12238" y="3001525"/>
                  </a:lnTo>
                  <a:lnTo>
                    <a:pt x="7379" y="2952904"/>
                  </a:lnTo>
                  <a:lnTo>
                    <a:pt x="3607" y="2904047"/>
                  </a:lnTo>
                  <a:lnTo>
                    <a:pt x="1027" y="2853190"/>
                  </a:lnTo>
                  <a:lnTo>
                    <a:pt x="0" y="2803118"/>
                  </a:lnTo>
                  <a:lnTo>
                    <a:pt x="594" y="2753852"/>
                  </a:lnTo>
                  <a:lnTo>
                    <a:pt x="2881" y="2705413"/>
                  </a:lnTo>
                  <a:lnTo>
                    <a:pt x="6932" y="2657822"/>
                  </a:lnTo>
                  <a:lnTo>
                    <a:pt x="12817" y="2611102"/>
                  </a:lnTo>
                  <a:lnTo>
                    <a:pt x="20607" y="2565273"/>
                  </a:lnTo>
                  <a:lnTo>
                    <a:pt x="30374" y="2520357"/>
                  </a:lnTo>
                  <a:lnTo>
                    <a:pt x="42187" y="2476376"/>
                  </a:lnTo>
                  <a:lnTo>
                    <a:pt x="60355" y="2422501"/>
                  </a:lnTo>
                  <a:lnTo>
                    <a:pt x="81640" y="2373341"/>
                  </a:lnTo>
                  <a:lnTo>
                    <a:pt x="106048" y="2328998"/>
                  </a:lnTo>
                  <a:lnTo>
                    <a:pt x="133582" y="2289572"/>
                  </a:lnTo>
                  <a:lnTo>
                    <a:pt x="164247" y="2255164"/>
                  </a:lnTo>
                  <a:lnTo>
                    <a:pt x="198049" y="2225875"/>
                  </a:lnTo>
                  <a:lnTo>
                    <a:pt x="234993" y="2201806"/>
                  </a:lnTo>
                  <a:lnTo>
                    <a:pt x="275082" y="2183057"/>
                  </a:lnTo>
                  <a:lnTo>
                    <a:pt x="318321" y="2169729"/>
                  </a:lnTo>
                  <a:lnTo>
                    <a:pt x="364717" y="2161924"/>
                  </a:lnTo>
                  <a:lnTo>
                    <a:pt x="416372" y="2157678"/>
                  </a:lnTo>
                  <a:lnTo>
                    <a:pt x="468476" y="2155405"/>
                  </a:lnTo>
                  <a:lnTo>
                    <a:pt x="520935" y="2154723"/>
                  </a:lnTo>
                  <a:lnTo>
                    <a:pt x="573661" y="2155253"/>
                  </a:lnTo>
                  <a:lnTo>
                    <a:pt x="732523" y="2160324"/>
                  </a:lnTo>
                  <a:lnTo>
                    <a:pt x="784558" y="2161228"/>
                  </a:lnTo>
                  <a:lnTo>
                    <a:pt x="2819482" y="2161228"/>
                  </a:lnTo>
                  <a:lnTo>
                    <a:pt x="2819482" y="3776019"/>
                  </a:lnTo>
                  <a:close/>
                </a:path>
              </a:pathLst>
            </a:custGeom>
            <a:solidFill>
              <a:srgbClr val="F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D93741F-B134-C000-B52D-B064EBBEE3BF}"/>
                </a:ext>
              </a:extLst>
            </p:cNvPr>
            <p:cNvSpPr/>
            <p:nvPr/>
          </p:nvSpPr>
          <p:spPr>
            <a:xfrm>
              <a:off x="7082484" y="5267300"/>
              <a:ext cx="4340860" cy="1591310"/>
            </a:xfrm>
            <a:custGeom>
              <a:avLst/>
              <a:gdLst/>
              <a:ahLst/>
              <a:cxnLst/>
              <a:rect l="l" t="t" r="r" b="b"/>
              <a:pathLst>
                <a:path w="4340859" h="1591309">
                  <a:moveTo>
                    <a:pt x="4278655" y="1590699"/>
                  </a:moveTo>
                  <a:lnTo>
                    <a:pt x="0" y="1590699"/>
                  </a:lnTo>
                  <a:lnTo>
                    <a:pt x="29605" y="1555780"/>
                  </a:lnTo>
                  <a:lnTo>
                    <a:pt x="62261" y="1519836"/>
                  </a:lnTo>
                  <a:lnTo>
                    <a:pt x="95981" y="1484986"/>
                  </a:lnTo>
                  <a:lnTo>
                    <a:pt x="130655" y="1451135"/>
                  </a:lnTo>
                  <a:lnTo>
                    <a:pt x="166175" y="1418187"/>
                  </a:lnTo>
                  <a:lnTo>
                    <a:pt x="207248" y="1382658"/>
                  </a:lnTo>
                  <a:lnTo>
                    <a:pt x="247974" y="1350169"/>
                  </a:lnTo>
                  <a:lnTo>
                    <a:pt x="343970" y="1278343"/>
                  </a:lnTo>
                  <a:lnTo>
                    <a:pt x="395551" y="1249383"/>
                  </a:lnTo>
                  <a:lnTo>
                    <a:pt x="444321" y="1224152"/>
                  </a:lnTo>
                  <a:lnTo>
                    <a:pt x="492669" y="1200966"/>
                  </a:lnTo>
                  <a:lnTo>
                    <a:pt x="540708" y="1179847"/>
                  </a:lnTo>
                  <a:lnTo>
                    <a:pt x="588551" y="1160819"/>
                  </a:lnTo>
                  <a:lnTo>
                    <a:pt x="636312" y="1143903"/>
                  </a:lnTo>
                  <a:lnTo>
                    <a:pt x="684103" y="1129123"/>
                  </a:lnTo>
                  <a:lnTo>
                    <a:pt x="732039" y="1116501"/>
                  </a:lnTo>
                  <a:lnTo>
                    <a:pt x="780232" y="1106059"/>
                  </a:lnTo>
                  <a:lnTo>
                    <a:pt x="828796" y="1097819"/>
                  </a:lnTo>
                  <a:lnTo>
                    <a:pt x="877844" y="1091806"/>
                  </a:lnTo>
                  <a:lnTo>
                    <a:pt x="927489" y="1088040"/>
                  </a:lnTo>
                  <a:lnTo>
                    <a:pt x="977845" y="1086546"/>
                  </a:lnTo>
                  <a:lnTo>
                    <a:pt x="1029026" y="1087344"/>
                  </a:lnTo>
                  <a:lnTo>
                    <a:pt x="1068473" y="1088282"/>
                  </a:lnTo>
                  <a:lnTo>
                    <a:pt x="1107883" y="1087861"/>
                  </a:lnTo>
                  <a:lnTo>
                    <a:pt x="1147254" y="1086080"/>
                  </a:lnTo>
                  <a:lnTo>
                    <a:pt x="1186588" y="1082939"/>
                  </a:lnTo>
                  <a:lnTo>
                    <a:pt x="1225790" y="1078448"/>
                  </a:lnTo>
                  <a:lnTo>
                    <a:pt x="1264768" y="1072616"/>
                  </a:lnTo>
                  <a:lnTo>
                    <a:pt x="1303522" y="1065442"/>
                  </a:lnTo>
                  <a:lnTo>
                    <a:pt x="1342051" y="1056927"/>
                  </a:lnTo>
                  <a:lnTo>
                    <a:pt x="1380264" y="1047092"/>
                  </a:lnTo>
                  <a:lnTo>
                    <a:pt x="1418071" y="1035960"/>
                  </a:lnTo>
                  <a:lnTo>
                    <a:pt x="1455472" y="1023530"/>
                  </a:lnTo>
                  <a:lnTo>
                    <a:pt x="1492465" y="1009801"/>
                  </a:lnTo>
                  <a:lnTo>
                    <a:pt x="1528965" y="994810"/>
                  </a:lnTo>
                  <a:lnTo>
                    <a:pt x="1564884" y="978588"/>
                  </a:lnTo>
                  <a:lnTo>
                    <a:pt x="1600222" y="961137"/>
                  </a:lnTo>
                  <a:lnTo>
                    <a:pt x="1634978" y="942456"/>
                  </a:lnTo>
                  <a:lnTo>
                    <a:pt x="1680595" y="916881"/>
                  </a:lnTo>
                  <a:lnTo>
                    <a:pt x="3236560" y="471"/>
                  </a:lnTo>
                  <a:lnTo>
                    <a:pt x="3281002" y="2802"/>
                  </a:lnTo>
                  <a:lnTo>
                    <a:pt x="3335821" y="10187"/>
                  </a:lnTo>
                  <a:lnTo>
                    <a:pt x="3388111" y="19242"/>
                  </a:lnTo>
                  <a:lnTo>
                    <a:pt x="3440224" y="29073"/>
                  </a:lnTo>
                  <a:lnTo>
                    <a:pt x="3492160" y="39681"/>
                  </a:lnTo>
                  <a:lnTo>
                    <a:pt x="3543919" y="51065"/>
                  </a:lnTo>
                  <a:lnTo>
                    <a:pt x="3595502" y="63226"/>
                  </a:lnTo>
                  <a:lnTo>
                    <a:pt x="3646907" y="76163"/>
                  </a:lnTo>
                  <a:lnTo>
                    <a:pt x="3698136" y="89876"/>
                  </a:lnTo>
                  <a:lnTo>
                    <a:pt x="3749188" y="104366"/>
                  </a:lnTo>
                  <a:lnTo>
                    <a:pt x="3809037" y="124831"/>
                  </a:lnTo>
                  <a:lnTo>
                    <a:pt x="3866885" y="150412"/>
                  </a:lnTo>
                  <a:lnTo>
                    <a:pt x="3922304" y="180900"/>
                  </a:lnTo>
                  <a:lnTo>
                    <a:pt x="3974867" y="216083"/>
                  </a:lnTo>
                  <a:lnTo>
                    <a:pt x="4024192" y="255679"/>
                  </a:lnTo>
                  <a:lnTo>
                    <a:pt x="4069893" y="299406"/>
                  </a:lnTo>
                  <a:lnTo>
                    <a:pt x="4111643" y="346921"/>
                  </a:lnTo>
                  <a:lnTo>
                    <a:pt x="4149112" y="397880"/>
                  </a:lnTo>
                  <a:lnTo>
                    <a:pt x="4177969" y="442323"/>
                  </a:lnTo>
                  <a:lnTo>
                    <a:pt x="4204514" y="487961"/>
                  </a:lnTo>
                  <a:lnTo>
                    <a:pt x="4228747" y="534797"/>
                  </a:lnTo>
                  <a:lnTo>
                    <a:pt x="4250666" y="582829"/>
                  </a:lnTo>
                  <a:lnTo>
                    <a:pt x="4270274" y="632057"/>
                  </a:lnTo>
                  <a:lnTo>
                    <a:pt x="4287457" y="682183"/>
                  </a:lnTo>
                  <a:lnTo>
                    <a:pt x="4302107" y="732907"/>
                  </a:lnTo>
                  <a:lnTo>
                    <a:pt x="4314222" y="784229"/>
                  </a:lnTo>
                  <a:lnTo>
                    <a:pt x="4323803" y="836150"/>
                  </a:lnTo>
                  <a:lnTo>
                    <a:pt x="4330850" y="888669"/>
                  </a:lnTo>
                  <a:lnTo>
                    <a:pt x="4335729" y="938898"/>
                  </a:lnTo>
                  <a:lnTo>
                    <a:pt x="4338841" y="988564"/>
                  </a:lnTo>
                  <a:lnTo>
                    <a:pt x="4340301" y="1037695"/>
                  </a:lnTo>
                  <a:lnTo>
                    <a:pt x="4340225" y="1086322"/>
                  </a:lnTo>
                  <a:lnTo>
                    <a:pt x="4338728" y="1134473"/>
                  </a:lnTo>
                  <a:lnTo>
                    <a:pt x="4335927" y="1182178"/>
                  </a:lnTo>
                  <a:lnTo>
                    <a:pt x="4331936" y="1229468"/>
                  </a:lnTo>
                  <a:lnTo>
                    <a:pt x="4326872" y="1276370"/>
                  </a:lnTo>
                  <a:lnTo>
                    <a:pt x="4320850" y="1322914"/>
                  </a:lnTo>
                  <a:lnTo>
                    <a:pt x="4313987" y="1369131"/>
                  </a:lnTo>
                  <a:lnTo>
                    <a:pt x="4278655" y="1590699"/>
                  </a:lnTo>
                  <a:close/>
                </a:path>
                <a:path w="4340859" h="1591309">
                  <a:moveTo>
                    <a:pt x="3236560" y="471"/>
                  </a:moveTo>
                  <a:lnTo>
                    <a:pt x="1725699" y="890537"/>
                  </a:lnTo>
                  <a:lnTo>
                    <a:pt x="1770328" y="863480"/>
                  </a:lnTo>
                  <a:lnTo>
                    <a:pt x="1814517" y="835765"/>
                  </a:lnTo>
                  <a:lnTo>
                    <a:pt x="1858306" y="807448"/>
                  </a:lnTo>
                  <a:lnTo>
                    <a:pt x="1901732" y="778585"/>
                  </a:lnTo>
                  <a:lnTo>
                    <a:pt x="1944831" y="749229"/>
                  </a:lnTo>
                  <a:lnTo>
                    <a:pt x="2030201" y="689266"/>
                  </a:lnTo>
                  <a:lnTo>
                    <a:pt x="2156746" y="597018"/>
                  </a:lnTo>
                  <a:lnTo>
                    <a:pt x="2556029" y="295811"/>
                  </a:lnTo>
                  <a:lnTo>
                    <a:pt x="2595679" y="267028"/>
                  </a:lnTo>
                  <a:lnTo>
                    <a:pt x="2635673" y="238774"/>
                  </a:lnTo>
                  <a:lnTo>
                    <a:pt x="2676080" y="211152"/>
                  </a:lnTo>
                  <a:lnTo>
                    <a:pt x="2716967" y="184266"/>
                  </a:lnTo>
                  <a:lnTo>
                    <a:pt x="2758403" y="158222"/>
                  </a:lnTo>
                  <a:lnTo>
                    <a:pt x="2800457" y="133122"/>
                  </a:lnTo>
                  <a:lnTo>
                    <a:pt x="2843196" y="109071"/>
                  </a:lnTo>
                  <a:lnTo>
                    <a:pt x="2886689" y="86174"/>
                  </a:lnTo>
                  <a:lnTo>
                    <a:pt x="2932307" y="64406"/>
                  </a:lnTo>
                  <a:lnTo>
                    <a:pt x="2978838" y="45344"/>
                  </a:lnTo>
                  <a:lnTo>
                    <a:pt x="3026352" y="29256"/>
                  </a:lnTo>
                  <a:lnTo>
                    <a:pt x="3074914" y="16408"/>
                  </a:lnTo>
                  <a:lnTo>
                    <a:pt x="3124593" y="7071"/>
                  </a:lnTo>
                  <a:lnTo>
                    <a:pt x="3175455" y="1512"/>
                  </a:lnTo>
                  <a:lnTo>
                    <a:pt x="3227569" y="0"/>
                  </a:lnTo>
                  <a:lnTo>
                    <a:pt x="3236560" y="471"/>
                  </a:lnTo>
                  <a:close/>
                </a:path>
              </a:pathLst>
            </a:custGeom>
            <a:solidFill>
              <a:srgbClr val="617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AF9E91A-FC77-DC00-53BA-73AA891C8F7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4327" y="2527877"/>
              <a:ext cx="4796850" cy="4140720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0FC1326E-C6C2-B6AA-2519-EF36E57356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3886" y="2194610"/>
              <a:ext cx="1066799" cy="1066799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94B91A2-C92E-DD45-5AE1-DFE0D93150D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6234" y="5233817"/>
              <a:ext cx="771524" cy="723899"/>
            </a:xfrm>
            <a:prstGeom prst="rect">
              <a:avLst/>
            </a:prstGeom>
          </p:spPr>
        </p:pic>
      </p:grp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8E687A66-A081-D724-BDD6-76A16156D5AE}"/>
              </a:ext>
            </a:extLst>
          </p:cNvPr>
          <p:cNvGrpSpPr/>
          <p:nvPr/>
        </p:nvGrpSpPr>
        <p:grpSpPr>
          <a:xfrm>
            <a:off x="11080432" y="0"/>
            <a:ext cx="1111885" cy="2198370"/>
            <a:chOff x="11080432" y="0"/>
            <a:chExt cx="1111885" cy="2198370"/>
          </a:xfrm>
        </p:grpSpPr>
        <p:pic>
          <p:nvPicPr>
            <p:cNvPr id="12" name="object 16">
              <a:extLst>
                <a:ext uri="{FF2B5EF4-FFF2-40B4-BE49-F238E27FC236}">
                  <a16:creationId xmlns:a16="http://schemas.microsoft.com/office/drawing/2014/main" id="{8D125D4D-315C-6EBA-E5AC-AF16AD2E68D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6440" y="0"/>
              <a:ext cx="1095559" cy="2197787"/>
            </a:xfrm>
            <a:prstGeom prst="rect">
              <a:avLst/>
            </a:prstGeom>
          </p:spPr>
        </p:pic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EC53DC2D-5900-AB04-5A21-A622572D8AD7}"/>
                </a:ext>
              </a:extLst>
            </p:cNvPr>
            <p:cNvSpPr/>
            <p:nvPr/>
          </p:nvSpPr>
          <p:spPr>
            <a:xfrm>
              <a:off x="11080432" y="468478"/>
              <a:ext cx="265430" cy="264795"/>
            </a:xfrm>
            <a:custGeom>
              <a:avLst/>
              <a:gdLst/>
              <a:ahLst/>
              <a:cxnLst/>
              <a:rect l="l" t="t" r="r" b="b"/>
              <a:pathLst>
                <a:path w="265429" h="264795">
                  <a:moveTo>
                    <a:pt x="207424" y="94718"/>
                  </a:moveTo>
                  <a:lnTo>
                    <a:pt x="132573" y="94718"/>
                  </a:lnTo>
                  <a:lnTo>
                    <a:pt x="219757" y="7728"/>
                  </a:lnTo>
                  <a:lnTo>
                    <a:pt x="228512" y="1930"/>
                  </a:lnTo>
                  <a:lnTo>
                    <a:pt x="238479" y="0"/>
                  </a:lnTo>
                  <a:lnTo>
                    <a:pt x="248429" y="1934"/>
                  </a:lnTo>
                  <a:lnTo>
                    <a:pt x="257184" y="7736"/>
                  </a:lnTo>
                  <a:lnTo>
                    <a:pt x="262995" y="16470"/>
                  </a:lnTo>
                  <a:lnTo>
                    <a:pt x="264932" y="26407"/>
                  </a:lnTo>
                  <a:lnTo>
                    <a:pt x="262991" y="36345"/>
                  </a:lnTo>
                  <a:lnTo>
                    <a:pt x="257169" y="45083"/>
                  </a:lnTo>
                  <a:lnTo>
                    <a:pt x="207424" y="94718"/>
                  </a:lnTo>
                  <a:close/>
                </a:path>
                <a:path w="265429" h="264795">
                  <a:moveTo>
                    <a:pt x="33224" y="264341"/>
                  </a:moveTo>
                  <a:lnTo>
                    <a:pt x="19692" y="264341"/>
                  </a:lnTo>
                  <a:lnTo>
                    <a:pt x="12908" y="261762"/>
                  </a:lnTo>
                  <a:lnTo>
                    <a:pt x="7747" y="256604"/>
                  </a:lnTo>
                  <a:lnTo>
                    <a:pt x="1936" y="247871"/>
                  </a:lnTo>
                  <a:lnTo>
                    <a:pt x="0" y="237935"/>
                  </a:lnTo>
                  <a:lnTo>
                    <a:pt x="1936" y="227999"/>
                  </a:lnTo>
                  <a:lnTo>
                    <a:pt x="7747" y="219266"/>
                  </a:lnTo>
                  <a:lnTo>
                    <a:pt x="95143" y="132064"/>
                  </a:lnTo>
                  <a:lnTo>
                    <a:pt x="7953" y="45074"/>
                  </a:lnTo>
                  <a:lnTo>
                    <a:pt x="2147" y="36341"/>
                  </a:lnTo>
                  <a:lnTo>
                    <a:pt x="212" y="26404"/>
                  </a:lnTo>
                  <a:lnTo>
                    <a:pt x="2151" y="16466"/>
                  </a:lnTo>
                  <a:lnTo>
                    <a:pt x="7972" y="7728"/>
                  </a:lnTo>
                  <a:lnTo>
                    <a:pt x="16736" y="1930"/>
                  </a:lnTo>
                  <a:lnTo>
                    <a:pt x="26677" y="0"/>
                  </a:lnTo>
                  <a:lnTo>
                    <a:pt x="36636" y="1934"/>
                  </a:lnTo>
                  <a:lnTo>
                    <a:pt x="45389" y="7736"/>
                  </a:lnTo>
                  <a:lnTo>
                    <a:pt x="132573" y="94718"/>
                  </a:lnTo>
                  <a:lnTo>
                    <a:pt x="207424" y="94718"/>
                  </a:lnTo>
                  <a:lnTo>
                    <a:pt x="169994" y="132064"/>
                  </a:lnTo>
                  <a:lnTo>
                    <a:pt x="207417" y="169411"/>
                  </a:lnTo>
                  <a:lnTo>
                    <a:pt x="132564" y="169411"/>
                  </a:lnTo>
                  <a:lnTo>
                    <a:pt x="40008" y="261762"/>
                  </a:lnTo>
                  <a:lnTo>
                    <a:pt x="33224" y="264341"/>
                  </a:lnTo>
                  <a:close/>
                </a:path>
                <a:path w="265429" h="264795">
                  <a:moveTo>
                    <a:pt x="245216" y="264129"/>
                  </a:moveTo>
                  <a:lnTo>
                    <a:pt x="231684" y="264129"/>
                  </a:lnTo>
                  <a:lnTo>
                    <a:pt x="224909" y="261550"/>
                  </a:lnTo>
                  <a:lnTo>
                    <a:pt x="132564" y="169411"/>
                  </a:lnTo>
                  <a:lnTo>
                    <a:pt x="207417" y="169411"/>
                  </a:lnTo>
                  <a:lnTo>
                    <a:pt x="257161" y="219054"/>
                  </a:lnTo>
                  <a:lnTo>
                    <a:pt x="262976" y="227787"/>
                  </a:lnTo>
                  <a:lnTo>
                    <a:pt x="264915" y="237723"/>
                  </a:lnTo>
                  <a:lnTo>
                    <a:pt x="262976" y="247659"/>
                  </a:lnTo>
                  <a:lnTo>
                    <a:pt x="257161" y="256392"/>
                  </a:lnTo>
                  <a:lnTo>
                    <a:pt x="251991" y="261550"/>
                  </a:lnTo>
                  <a:lnTo>
                    <a:pt x="245216" y="26412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20">
            <a:extLst>
              <a:ext uri="{FF2B5EF4-FFF2-40B4-BE49-F238E27FC236}">
                <a16:creationId xmlns:a16="http://schemas.microsoft.com/office/drawing/2014/main" id="{356C3AFF-982F-0288-48D1-FAC20E9D5E9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965559"/>
            <a:ext cx="2723467" cy="892440"/>
          </a:xfrm>
          <a:prstGeom prst="rect">
            <a:avLst/>
          </a:prstGeom>
        </p:spPr>
      </p:pic>
      <p:sp>
        <p:nvSpPr>
          <p:cNvPr id="15" name="object 21">
            <a:extLst>
              <a:ext uri="{FF2B5EF4-FFF2-40B4-BE49-F238E27FC236}">
                <a16:creationId xmlns:a16="http://schemas.microsoft.com/office/drawing/2014/main" id="{92685932-A67E-EBEF-3A5B-230C710615C1}"/>
              </a:ext>
            </a:extLst>
          </p:cNvPr>
          <p:cNvSpPr txBox="1"/>
          <p:nvPr/>
        </p:nvSpPr>
        <p:spPr>
          <a:xfrm>
            <a:off x="271436" y="2585683"/>
            <a:ext cx="11879932" cy="3425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976120" algn="l"/>
                <a:tab pos="3075305" algn="l"/>
                <a:tab pos="3992245" algn="l"/>
                <a:tab pos="4349115" algn="l"/>
              </a:tabLst>
            </a:pPr>
            <a:r>
              <a:rPr lang="en-US" sz="2400" dirty="0"/>
              <a:t>		Design a website where users can share and discover recipes. Include features like user profiles, recipe submissions, search functionality, ratings and reviews, and the ability to save favorite recipes. A recipe sharing website is an online platform where users can discover, share, and discuss recipes. It provides a space for individuals to showcase their culinary creations, find inspiration from others, and engage with a community of food enthusiasts. Recipe sharing websites typically offer features and functionalities that facilitate the sharing, organization, and exploration of recipes. Recipe sharing websites typically offer a range of features to allow users to discover, share, and explore recipes</a:t>
            </a:r>
            <a:endParaRPr sz="2100" dirty="0">
              <a:latin typeface="Lucida Sans Unicode"/>
              <a:cs typeface="Lucida Sans Unicode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FECF4145-40BC-386F-AAD9-4761DFD9A073}"/>
              </a:ext>
            </a:extLst>
          </p:cNvPr>
          <p:cNvSpPr txBox="1">
            <a:spLocks/>
          </p:cNvSpPr>
          <p:nvPr/>
        </p:nvSpPr>
        <p:spPr>
          <a:xfrm>
            <a:off x="1840156" y="2113202"/>
            <a:ext cx="26289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2500" b="1" i="0">
                <a:solidFill>
                  <a:srgbClr val="6994C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en-US" sz="2400" kern="0" spc="235" dirty="0">
                <a:solidFill>
                  <a:srgbClr val="3C3C3C"/>
                </a:solidFill>
                <a:latin typeface="Tahoma"/>
                <a:cs typeface="Tahoma"/>
              </a:rPr>
              <a:t>A</a:t>
            </a:r>
            <a:r>
              <a:rPr lang="en-IN" sz="2400" kern="0" spc="235" dirty="0">
                <a:solidFill>
                  <a:srgbClr val="3C3C3C"/>
                </a:solidFill>
                <a:latin typeface="Tahoma"/>
                <a:cs typeface="Tahoma"/>
              </a:rPr>
              <a:t>IM:</a:t>
            </a:r>
            <a:endParaRPr lang="en-IN" sz="2400" kern="0" dirty="0">
              <a:latin typeface="Tahoma"/>
              <a:cs typeface="Tahoma"/>
            </a:endParaRPr>
          </a:p>
        </p:txBody>
      </p:sp>
      <p:pic>
        <p:nvPicPr>
          <p:cNvPr id="16" name="WhatsApp Audio 2023-09-05 at 19.43.48">
            <a:hlinkClick r:id="" action="ppaction://media"/>
            <a:extLst>
              <a:ext uri="{FF2B5EF4-FFF2-40B4-BE49-F238E27FC236}">
                <a16:creationId xmlns:a16="http://schemas.microsoft.com/office/drawing/2014/main" id="{4F2805E7-14A3-AD32-2FE2-A83EAE2AA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44219" y="62806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D4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7463" y="0"/>
              <a:ext cx="7600949" cy="3276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1454" y="0"/>
              <a:ext cx="9107170" cy="6858000"/>
            </a:xfrm>
            <a:custGeom>
              <a:avLst/>
              <a:gdLst/>
              <a:ahLst/>
              <a:cxnLst/>
              <a:rect l="l" t="t" r="r" b="b"/>
              <a:pathLst>
                <a:path w="9107170" h="6858000">
                  <a:moveTo>
                    <a:pt x="0" y="1949634"/>
                  </a:moveTo>
                  <a:lnTo>
                    <a:pt x="2599401" y="0"/>
                  </a:lnTo>
                  <a:lnTo>
                    <a:pt x="3963158" y="0"/>
                  </a:lnTo>
                  <a:lnTo>
                    <a:pt x="9106878" y="6857999"/>
                  </a:lnTo>
                  <a:lnTo>
                    <a:pt x="3681431" y="6857999"/>
                  </a:lnTo>
                  <a:lnTo>
                    <a:pt x="0" y="1949634"/>
                  </a:lnTo>
                  <a:close/>
                </a:path>
              </a:pathLst>
            </a:custGeom>
            <a:solidFill>
              <a:srgbClr val="E412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1367" y="3277874"/>
              <a:ext cx="5160632" cy="19430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9681845" cy="6858000"/>
            </a:xfrm>
            <a:custGeom>
              <a:avLst/>
              <a:gdLst/>
              <a:ahLst/>
              <a:cxnLst/>
              <a:rect l="l" t="t" r="r" b="b"/>
              <a:pathLst>
                <a:path w="9681845" h="6858000">
                  <a:moveTo>
                    <a:pt x="1999036" y="3848348"/>
                  </a:moveTo>
                  <a:lnTo>
                    <a:pt x="0" y="1183080"/>
                  </a:lnTo>
                  <a:lnTo>
                    <a:pt x="1577295" y="0"/>
                  </a:lnTo>
                  <a:lnTo>
                    <a:pt x="4538099" y="0"/>
                  </a:lnTo>
                  <a:lnTo>
                    <a:pt x="9681819" y="6857999"/>
                  </a:lnTo>
                  <a:lnTo>
                    <a:pt x="4256371" y="6857999"/>
                  </a:lnTo>
                  <a:lnTo>
                    <a:pt x="1999036" y="3848348"/>
                  </a:lnTo>
                  <a:close/>
                </a:path>
              </a:pathLst>
            </a:custGeom>
            <a:solidFill>
              <a:srgbClr val="E19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66" y="10337"/>
              <a:ext cx="603885" cy="680085"/>
            </a:xfrm>
            <a:custGeom>
              <a:avLst/>
              <a:gdLst/>
              <a:ahLst/>
              <a:cxnLst/>
              <a:rect l="l" t="t" r="r" b="b"/>
              <a:pathLst>
                <a:path w="603885" h="680085">
                  <a:moveTo>
                    <a:pt x="356260" y="614540"/>
                  </a:moveTo>
                  <a:lnTo>
                    <a:pt x="350951" y="612279"/>
                  </a:lnTo>
                  <a:lnTo>
                    <a:pt x="346176" y="609727"/>
                  </a:lnTo>
                  <a:lnTo>
                    <a:pt x="330263" y="602653"/>
                  </a:lnTo>
                  <a:lnTo>
                    <a:pt x="313804" y="597700"/>
                  </a:lnTo>
                  <a:lnTo>
                    <a:pt x="296913" y="594563"/>
                  </a:lnTo>
                  <a:lnTo>
                    <a:pt x="279730" y="592937"/>
                  </a:lnTo>
                  <a:lnTo>
                    <a:pt x="237134" y="591337"/>
                  </a:lnTo>
                  <a:lnTo>
                    <a:pt x="194640" y="591883"/>
                  </a:lnTo>
                  <a:lnTo>
                    <a:pt x="152323" y="595490"/>
                  </a:lnTo>
                  <a:lnTo>
                    <a:pt x="110274" y="603084"/>
                  </a:lnTo>
                  <a:lnTo>
                    <a:pt x="68122" y="617448"/>
                  </a:lnTo>
                  <a:lnTo>
                    <a:pt x="34531" y="644004"/>
                  </a:lnTo>
                  <a:lnTo>
                    <a:pt x="33553" y="652703"/>
                  </a:lnTo>
                  <a:lnTo>
                    <a:pt x="36588" y="660920"/>
                  </a:lnTo>
                  <a:lnTo>
                    <a:pt x="79819" y="678218"/>
                  </a:lnTo>
                  <a:lnTo>
                    <a:pt x="111645" y="679615"/>
                  </a:lnTo>
                  <a:lnTo>
                    <a:pt x="127596" y="678789"/>
                  </a:lnTo>
                  <a:lnTo>
                    <a:pt x="178816" y="673747"/>
                  </a:lnTo>
                  <a:lnTo>
                    <a:pt x="229514" y="666076"/>
                  </a:lnTo>
                  <a:lnTo>
                    <a:pt x="279514" y="654812"/>
                  </a:lnTo>
                  <a:lnTo>
                    <a:pt x="328612" y="639013"/>
                  </a:lnTo>
                  <a:lnTo>
                    <a:pt x="339496" y="634657"/>
                  </a:lnTo>
                  <a:lnTo>
                    <a:pt x="350380" y="630415"/>
                  </a:lnTo>
                  <a:lnTo>
                    <a:pt x="355701" y="628129"/>
                  </a:lnTo>
                  <a:lnTo>
                    <a:pt x="355917" y="621245"/>
                  </a:lnTo>
                  <a:lnTo>
                    <a:pt x="356260" y="614540"/>
                  </a:lnTo>
                  <a:close/>
                </a:path>
                <a:path w="603885" h="680085">
                  <a:moveTo>
                    <a:pt x="392341" y="494411"/>
                  </a:moveTo>
                  <a:lnTo>
                    <a:pt x="373253" y="460209"/>
                  </a:lnTo>
                  <a:lnTo>
                    <a:pt x="329793" y="414731"/>
                  </a:lnTo>
                  <a:lnTo>
                    <a:pt x="290728" y="379780"/>
                  </a:lnTo>
                  <a:lnTo>
                    <a:pt x="249288" y="347967"/>
                  </a:lnTo>
                  <a:lnTo>
                    <a:pt x="205295" y="319544"/>
                  </a:lnTo>
                  <a:lnTo>
                    <a:pt x="158546" y="294767"/>
                  </a:lnTo>
                  <a:lnTo>
                    <a:pt x="114630" y="277139"/>
                  </a:lnTo>
                  <a:lnTo>
                    <a:pt x="68567" y="266268"/>
                  </a:lnTo>
                  <a:lnTo>
                    <a:pt x="48844" y="264464"/>
                  </a:lnTo>
                  <a:lnTo>
                    <a:pt x="38989" y="264731"/>
                  </a:lnTo>
                  <a:lnTo>
                    <a:pt x="29133" y="266115"/>
                  </a:lnTo>
                  <a:lnTo>
                    <a:pt x="12509" y="272770"/>
                  </a:lnTo>
                  <a:lnTo>
                    <a:pt x="2641" y="283908"/>
                  </a:lnTo>
                  <a:lnTo>
                    <a:pt x="0" y="298538"/>
                  </a:lnTo>
                  <a:lnTo>
                    <a:pt x="5092" y="315671"/>
                  </a:lnTo>
                  <a:lnTo>
                    <a:pt x="30327" y="347408"/>
                  </a:lnTo>
                  <a:lnTo>
                    <a:pt x="60617" y="371881"/>
                  </a:lnTo>
                  <a:lnTo>
                    <a:pt x="104038" y="398665"/>
                  </a:lnTo>
                  <a:lnTo>
                    <a:pt x="146456" y="421347"/>
                  </a:lnTo>
                  <a:lnTo>
                    <a:pt x="189839" y="441794"/>
                  </a:lnTo>
                  <a:lnTo>
                    <a:pt x="234073" y="460235"/>
                  </a:lnTo>
                  <a:lnTo>
                    <a:pt x="279031" y="476935"/>
                  </a:lnTo>
                  <a:lnTo>
                    <a:pt x="324612" y="492112"/>
                  </a:lnTo>
                  <a:lnTo>
                    <a:pt x="363562" y="501853"/>
                  </a:lnTo>
                  <a:lnTo>
                    <a:pt x="376859" y="503758"/>
                  </a:lnTo>
                  <a:lnTo>
                    <a:pt x="385914" y="503542"/>
                  </a:lnTo>
                  <a:lnTo>
                    <a:pt x="391096" y="500405"/>
                  </a:lnTo>
                  <a:lnTo>
                    <a:pt x="392341" y="494411"/>
                  </a:lnTo>
                  <a:close/>
                </a:path>
                <a:path w="603885" h="680085">
                  <a:moveTo>
                    <a:pt x="603491" y="263271"/>
                  </a:moveTo>
                  <a:lnTo>
                    <a:pt x="599033" y="210108"/>
                  </a:lnTo>
                  <a:lnTo>
                    <a:pt x="588225" y="158280"/>
                  </a:lnTo>
                  <a:lnTo>
                    <a:pt x="570915" y="107848"/>
                  </a:lnTo>
                  <a:lnTo>
                    <a:pt x="546925" y="58877"/>
                  </a:lnTo>
                  <a:lnTo>
                    <a:pt x="512127" y="18300"/>
                  </a:lnTo>
                  <a:lnTo>
                    <a:pt x="462800" y="0"/>
                  </a:lnTo>
                  <a:lnTo>
                    <a:pt x="448830" y="4013"/>
                  </a:lnTo>
                  <a:lnTo>
                    <a:pt x="424929" y="35255"/>
                  </a:lnTo>
                  <a:lnTo>
                    <a:pt x="420585" y="64528"/>
                  </a:lnTo>
                  <a:lnTo>
                    <a:pt x="421855" y="91998"/>
                  </a:lnTo>
                  <a:lnTo>
                    <a:pt x="433095" y="145262"/>
                  </a:lnTo>
                  <a:lnTo>
                    <a:pt x="449567" y="192062"/>
                  </a:lnTo>
                  <a:lnTo>
                    <a:pt x="467512" y="232702"/>
                  </a:lnTo>
                  <a:lnTo>
                    <a:pt x="490359" y="279539"/>
                  </a:lnTo>
                  <a:lnTo>
                    <a:pt x="517271" y="332943"/>
                  </a:lnTo>
                  <a:lnTo>
                    <a:pt x="535025" y="365937"/>
                  </a:lnTo>
                  <a:lnTo>
                    <a:pt x="538289" y="372821"/>
                  </a:lnTo>
                  <a:lnTo>
                    <a:pt x="542963" y="378853"/>
                  </a:lnTo>
                  <a:lnTo>
                    <a:pt x="553948" y="389343"/>
                  </a:lnTo>
                  <a:lnTo>
                    <a:pt x="564502" y="391909"/>
                  </a:lnTo>
                  <a:lnTo>
                    <a:pt x="574763" y="386626"/>
                  </a:lnTo>
                  <a:lnTo>
                    <a:pt x="595680" y="347192"/>
                  </a:lnTo>
                  <a:lnTo>
                    <a:pt x="601751" y="317703"/>
                  </a:lnTo>
                  <a:lnTo>
                    <a:pt x="603491" y="263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325" y="267782"/>
              <a:ext cx="150646" cy="1671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9826" y="516711"/>
              <a:ext cx="10709275" cy="5897880"/>
            </a:xfrm>
            <a:custGeom>
              <a:avLst/>
              <a:gdLst/>
              <a:ahLst/>
              <a:cxnLst/>
              <a:rect l="l" t="t" r="r" b="b"/>
              <a:pathLst>
                <a:path w="10709275" h="5897880">
                  <a:moveTo>
                    <a:pt x="146646" y="33718"/>
                  </a:moveTo>
                  <a:lnTo>
                    <a:pt x="140030" y="28625"/>
                  </a:lnTo>
                  <a:lnTo>
                    <a:pt x="136867" y="26085"/>
                  </a:lnTo>
                  <a:lnTo>
                    <a:pt x="133032" y="24269"/>
                  </a:lnTo>
                  <a:lnTo>
                    <a:pt x="83032" y="4114"/>
                  </a:lnTo>
                  <a:lnTo>
                    <a:pt x="33439" y="0"/>
                  </a:lnTo>
                  <a:lnTo>
                    <a:pt x="25590" y="596"/>
                  </a:lnTo>
                  <a:lnTo>
                    <a:pt x="17881" y="2159"/>
                  </a:lnTo>
                  <a:lnTo>
                    <a:pt x="5143" y="8115"/>
                  </a:lnTo>
                  <a:lnTo>
                    <a:pt x="711" y="12014"/>
                  </a:lnTo>
                  <a:lnTo>
                    <a:pt x="0" y="24968"/>
                  </a:lnTo>
                  <a:lnTo>
                    <a:pt x="3822" y="29108"/>
                  </a:lnTo>
                  <a:lnTo>
                    <a:pt x="56578" y="43776"/>
                  </a:lnTo>
                  <a:lnTo>
                    <a:pt x="105638" y="46913"/>
                  </a:lnTo>
                  <a:lnTo>
                    <a:pt x="132854" y="47574"/>
                  </a:lnTo>
                  <a:lnTo>
                    <a:pt x="135699" y="46926"/>
                  </a:lnTo>
                  <a:lnTo>
                    <a:pt x="145605" y="42291"/>
                  </a:lnTo>
                  <a:lnTo>
                    <a:pt x="146646" y="33718"/>
                  </a:lnTo>
                  <a:close/>
                </a:path>
                <a:path w="10709275" h="5897880">
                  <a:moveTo>
                    <a:pt x="10177424" y="5770588"/>
                  </a:moveTo>
                  <a:lnTo>
                    <a:pt x="10173525" y="5728297"/>
                  </a:lnTo>
                  <a:lnTo>
                    <a:pt x="10166579" y="5686374"/>
                  </a:lnTo>
                  <a:lnTo>
                    <a:pt x="10157485" y="5644731"/>
                  </a:lnTo>
                  <a:lnTo>
                    <a:pt x="10139032" y="5596687"/>
                  </a:lnTo>
                  <a:lnTo>
                    <a:pt x="10125913" y="5578018"/>
                  </a:lnTo>
                  <a:lnTo>
                    <a:pt x="10122751" y="5573192"/>
                  </a:lnTo>
                  <a:lnTo>
                    <a:pt x="10116210" y="5574716"/>
                  </a:lnTo>
                  <a:lnTo>
                    <a:pt x="10109467" y="5576138"/>
                  </a:lnTo>
                  <a:lnTo>
                    <a:pt x="10108159" y="5581777"/>
                  </a:lnTo>
                  <a:lnTo>
                    <a:pt x="10105898" y="5593232"/>
                  </a:lnTo>
                  <a:lnTo>
                    <a:pt x="10104590" y="5598947"/>
                  </a:lnTo>
                  <a:lnTo>
                    <a:pt x="10103523" y="5604713"/>
                  </a:lnTo>
                  <a:lnTo>
                    <a:pt x="10096627" y="5655830"/>
                  </a:lnTo>
                  <a:lnTo>
                    <a:pt x="10094341" y="5707037"/>
                  </a:lnTo>
                  <a:lnTo>
                    <a:pt x="10095713" y="5758294"/>
                  </a:lnTo>
                  <a:lnTo>
                    <a:pt x="10099777" y="5809602"/>
                  </a:lnTo>
                  <a:lnTo>
                    <a:pt x="10108755" y="5856529"/>
                  </a:lnTo>
                  <a:lnTo>
                    <a:pt x="10133393" y="5896038"/>
                  </a:lnTo>
                  <a:lnTo>
                    <a:pt x="10142017" y="5897575"/>
                  </a:lnTo>
                  <a:lnTo>
                    <a:pt x="10150411" y="5895086"/>
                  </a:lnTo>
                  <a:lnTo>
                    <a:pt x="10170643" y="5857341"/>
                  </a:lnTo>
                  <a:lnTo>
                    <a:pt x="10177348" y="5813323"/>
                  </a:lnTo>
                  <a:lnTo>
                    <a:pt x="10177424" y="5770588"/>
                  </a:lnTo>
                  <a:close/>
                </a:path>
                <a:path w="10709275" h="5897880">
                  <a:moveTo>
                    <a:pt x="10523347" y="5833846"/>
                  </a:moveTo>
                  <a:lnTo>
                    <a:pt x="10516248" y="5795061"/>
                  </a:lnTo>
                  <a:lnTo>
                    <a:pt x="10497439" y="5751614"/>
                  </a:lnTo>
                  <a:lnTo>
                    <a:pt x="10472344" y="5711495"/>
                  </a:lnTo>
                  <a:lnTo>
                    <a:pt x="10439717" y="5669851"/>
                  </a:lnTo>
                  <a:lnTo>
                    <a:pt x="10404005" y="5631548"/>
                  </a:lnTo>
                  <a:lnTo>
                    <a:pt x="10365384" y="5596356"/>
                  </a:lnTo>
                  <a:lnTo>
                    <a:pt x="10324097" y="5564060"/>
                  </a:lnTo>
                  <a:lnTo>
                    <a:pt x="10280345" y="5534444"/>
                  </a:lnTo>
                  <a:lnTo>
                    <a:pt x="10243769" y="5517667"/>
                  </a:lnTo>
                  <a:lnTo>
                    <a:pt x="10234638" y="5516524"/>
                  </a:lnTo>
                  <a:lnTo>
                    <a:pt x="10228961" y="5518810"/>
                  </a:lnTo>
                  <a:lnTo>
                    <a:pt x="10226789" y="5524449"/>
                  </a:lnTo>
                  <a:lnTo>
                    <a:pt x="10228174" y="5533402"/>
                  </a:lnTo>
                  <a:lnTo>
                    <a:pt x="10242842" y="5570855"/>
                  </a:lnTo>
                  <a:lnTo>
                    <a:pt x="10271811" y="5624982"/>
                  </a:lnTo>
                  <a:lnTo>
                    <a:pt x="10296157" y="5666295"/>
                  </a:lnTo>
                  <a:lnTo>
                    <a:pt x="10322103" y="5706592"/>
                  </a:lnTo>
                  <a:lnTo>
                    <a:pt x="10349865" y="5745696"/>
                  </a:lnTo>
                  <a:lnTo>
                    <a:pt x="10379672" y="5783465"/>
                  </a:lnTo>
                  <a:lnTo>
                    <a:pt x="10407764" y="5815469"/>
                  </a:lnTo>
                  <a:lnTo>
                    <a:pt x="10443108" y="5846978"/>
                  </a:lnTo>
                  <a:lnTo>
                    <a:pt x="10478795" y="5866231"/>
                  </a:lnTo>
                  <a:lnTo>
                    <a:pt x="10496563" y="5868238"/>
                  </a:lnTo>
                  <a:lnTo>
                    <a:pt x="10510495" y="5863056"/>
                  </a:lnTo>
                  <a:lnTo>
                    <a:pt x="10519715" y="5851372"/>
                  </a:lnTo>
                  <a:lnTo>
                    <a:pt x="10523347" y="5833846"/>
                  </a:lnTo>
                  <a:close/>
                </a:path>
                <a:path w="10709275" h="5897880">
                  <a:moveTo>
                    <a:pt x="10708919" y="5360086"/>
                  </a:moveTo>
                  <a:lnTo>
                    <a:pt x="10682224" y="5314759"/>
                  </a:lnTo>
                  <a:lnTo>
                    <a:pt x="10636148" y="5287645"/>
                  </a:lnTo>
                  <a:lnTo>
                    <a:pt x="10583710" y="5272659"/>
                  </a:lnTo>
                  <a:lnTo>
                    <a:pt x="10531018" y="5264493"/>
                  </a:lnTo>
                  <a:lnTo>
                    <a:pt x="10478097" y="5262994"/>
                  </a:lnTo>
                  <a:lnTo>
                    <a:pt x="10424985" y="5267972"/>
                  </a:lnTo>
                  <a:lnTo>
                    <a:pt x="10371709" y="5279263"/>
                  </a:lnTo>
                  <a:lnTo>
                    <a:pt x="10331183" y="5297767"/>
                  </a:lnTo>
                  <a:lnTo>
                    <a:pt x="10305224" y="5328996"/>
                  </a:lnTo>
                  <a:lnTo>
                    <a:pt x="10309606" y="5338940"/>
                  </a:lnTo>
                  <a:lnTo>
                    <a:pt x="10321874" y="5347894"/>
                  </a:lnTo>
                  <a:lnTo>
                    <a:pt x="10328631" y="5351437"/>
                  </a:lnTo>
                  <a:lnTo>
                    <a:pt x="10335984" y="5353443"/>
                  </a:lnTo>
                  <a:lnTo>
                    <a:pt x="10343147" y="5355882"/>
                  </a:lnTo>
                  <a:lnTo>
                    <a:pt x="10400195" y="5373814"/>
                  </a:lnTo>
                  <a:lnTo>
                    <a:pt x="10457624" y="5390426"/>
                  </a:lnTo>
                  <a:lnTo>
                    <a:pt x="10500538" y="5401996"/>
                  </a:lnTo>
                  <a:lnTo>
                    <a:pt x="10544023" y="5411051"/>
                  </a:lnTo>
                  <a:lnTo>
                    <a:pt x="10598341" y="5416994"/>
                  </a:lnTo>
                  <a:lnTo>
                    <a:pt x="10625569" y="5416601"/>
                  </a:lnTo>
                  <a:lnTo>
                    <a:pt x="10671886" y="5407634"/>
                  </a:lnTo>
                  <a:lnTo>
                    <a:pt x="10707434" y="5374551"/>
                  </a:lnTo>
                  <a:lnTo>
                    <a:pt x="10708919" y="5360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0119" y="5926354"/>
              <a:ext cx="184242" cy="1265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201" y="6057453"/>
              <a:ext cx="65134" cy="1428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21300000">
            <a:off x="978442" y="336404"/>
            <a:ext cx="2660379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35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5" dirty="0">
                <a:solidFill>
                  <a:srgbClr val="FFFFFF"/>
                </a:solidFill>
                <a:latin typeface="Tahoma"/>
                <a:cs typeface="Tahoma"/>
              </a:rPr>
              <a:t>ome</a:t>
            </a:r>
            <a:r>
              <a:rPr sz="335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4400" spc="-5" dirty="0">
                <a:solidFill>
                  <a:srgbClr val="FFFFFF"/>
                </a:solidFill>
                <a:latin typeface="Tahoma"/>
                <a:cs typeface="Tahoma"/>
              </a:rPr>
              <a:t>htm</a:t>
            </a:r>
            <a:r>
              <a:rPr sz="6600" spc="-7" baseline="1262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6600" baseline="1262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116352" y="1207149"/>
            <a:ext cx="78502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5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21360000">
            <a:off x="122846" y="1361462"/>
            <a:ext cx="345291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1360000">
            <a:off x="353738" y="1453977"/>
            <a:ext cx="11310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200" spc="-187" baseline="3472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89" baseline="347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363716" y="1559737"/>
            <a:ext cx="1999625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&lt;link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href="naviga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tion.css"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rel="stylesheet"&gt;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154075" y="1773481"/>
            <a:ext cx="3825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163445" y="1912871"/>
            <a:ext cx="34104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286099" y="1987874"/>
            <a:ext cx="18182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5"/>
              </a:lnSpc>
            </a:pP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&lt;nav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class="navba</a:t>
            </a:r>
            <a:r>
              <a:rPr sz="1200" spc="15" baseline="3472" dirty="0">
                <a:solidFill>
                  <a:srgbClr val="FFFFFF"/>
                </a:solidFill>
                <a:latin typeface="Trebuchet MS"/>
                <a:cs typeface="Trebuchet MS"/>
              </a:rPr>
              <a:t>r"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&gt;&lt;div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class="logo"&gt;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1360000">
            <a:off x="511978" y="2074763"/>
            <a:ext cx="2766632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&lt;a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href="index.jsp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"&gt;&lt;kk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style="color: 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pink;"&gt;Food&lt;/kk&gt;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baseline="6944" dirty="0">
                <a:solidFill>
                  <a:srgbClr val="FFFFFF"/>
                </a:solidFill>
                <a:latin typeface="Trebuchet MS"/>
                <a:cs typeface="Trebuchet MS"/>
              </a:rPr>
              <a:t>&lt;span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1360000">
            <a:off x="198205" y="2272437"/>
            <a:ext cx="1792276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style="color: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green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;"&gt;Gram&lt;/span&gt;&lt;/a&gt;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360000">
            <a:off x="419530" y="2449825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1360000">
            <a:off x="434978" y="2562070"/>
            <a:ext cx="97994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&lt;ul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class="nav-link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s"&gt;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21360000">
            <a:off x="553497" y="2662520"/>
            <a:ext cx="177579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&lt;li&gt;&lt;a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href="index</a:t>
            </a:r>
            <a:r>
              <a:rPr sz="1200" spc="-44" baseline="3472" dirty="0">
                <a:solidFill>
                  <a:srgbClr val="FFFFFF"/>
                </a:solidFill>
                <a:latin typeface="Trebuchet MS"/>
                <a:cs typeface="Trebuchet MS"/>
              </a:rPr>
              <a:t>.html"&gt;Home&lt;/a&gt;&lt;/li&gt;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1360000">
            <a:off x="563636" y="2798096"/>
            <a:ext cx="1836657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&lt;li&gt;&lt;a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href="about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.html"&gt;About&lt;/a&gt;&lt;/li&gt;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21360000">
            <a:off x="573833" y="2964891"/>
            <a:ext cx="105133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&lt;!--add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e--&gt;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21360000">
            <a:off x="468529" y="3140886"/>
            <a:ext cx="24758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1360000">
            <a:off x="373321" y="3283203"/>
            <a:ext cx="33619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1360000">
            <a:off x="279664" y="3398641"/>
            <a:ext cx="11506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21360000">
            <a:off x="397272" y="3471535"/>
            <a:ext cx="2694292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class="slidesh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ow-container" style="margin-top: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px;"&gt;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360000">
            <a:off x="462431" y="3658975"/>
            <a:ext cx="123982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class="mySlide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fade"&gt;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21360000">
            <a:off x="526340" y="3757869"/>
            <a:ext cx="2186732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&lt;img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src="photos/p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1img5.jpg"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style="width:80%"&gt;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21360000">
            <a:off x="477306" y="3969776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21360000">
            <a:off x="492950" y="4072418"/>
            <a:ext cx="123982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class="mySlide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fade"&gt;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21360000">
            <a:off x="610760" y="4157790"/>
            <a:ext cx="2445565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spc="-150" baseline="3472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200" spc="-240" baseline="3472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200" spc="-44" baseline="347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-89" baseline="347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89" baseline="3472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-97" baseline="3472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200" spc="-120" baseline="3472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200" spc="112" baseline="3472" dirty="0">
                <a:solidFill>
                  <a:srgbClr val="FFFFFF"/>
                </a:solidFill>
                <a:latin typeface="Trebuchet MS"/>
                <a:cs typeface="Trebuchet MS"/>
              </a:rPr>
              <a:t>0%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1200" spc="37" baseline="3472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200" spc="-187" baseline="3472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21360000">
            <a:off x="459117" y="4336224"/>
            <a:ext cx="1668662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v&gt;</a:t>
            </a: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60" baseline="3472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200" spc="75" baseline="3472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89" baseline="347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200" spc="-75" baseline="347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gn</a:t>
            </a:r>
            <a:r>
              <a:rPr sz="1200" spc="-120" baseline="3472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52" baseline="3472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21360000">
            <a:off x="577592" y="4482342"/>
            <a:ext cx="12271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spc="-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800" spc="6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1200" spc="37" baseline="3472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200" spc="-187" baseline="3472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200" spc="44" baseline="347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spc="-44" baseline="347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75" baseline="3472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21360000">
            <a:off x="587773" y="4609802"/>
            <a:ext cx="150769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&lt;span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class="dot"&gt;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&lt;/span&gt;&lt;/div&gt;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21360000">
            <a:off x="379649" y="4688466"/>
            <a:ext cx="3546642" cy="1016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760"/>
              </a:lnSpc>
              <a:spcBef>
                <a:spcPts val="30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&lt;/div&gt;&lt;div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class="t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ext"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style="display: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flex;flex-directio</a:t>
            </a:r>
            <a:r>
              <a:rPr sz="1200" spc="-37" baseline="6944" dirty="0">
                <a:solidFill>
                  <a:srgbClr val="FFFFFF"/>
                </a:solidFill>
                <a:latin typeface="Trebuchet MS"/>
                <a:cs typeface="Trebuchet MS"/>
              </a:rPr>
              <a:t>n: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baseline="6944" dirty="0">
                <a:solidFill>
                  <a:srgbClr val="FFFFFF"/>
                </a:solidFill>
                <a:latin typeface="Trebuchet MS"/>
                <a:cs typeface="Trebuchet MS"/>
              </a:rPr>
              <a:t>row;</a:t>
            </a:r>
            <a:r>
              <a:rPr sz="1200" spc="-7" baseline="6944" dirty="0">
                <a:solidFill>
                  <a:srgbClr val="FFFFFF"/>
                </a:solidFill>
                <a:latin typeface="Trebuchet MS"/>
                <a:cs typeface="Trebuchet MS"/>
              </a:rPr>
              <a:t> justify-content: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21360000">
            <a:off x="391292" y="4879897"/>
            <a:ext cx="2090954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center;text-align: 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center;margin-left: 90px;" </a:t>
            </a:r>
            <a:r>
              <a:rPr sz="1200" spc="7" baseline="3472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21360000">
            <a:off x="449175" y="5081706"/>
            <a:ext cx="261571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21360000">
            <a:off x="465794" y="5152917"/>
            <a:ext cx="2053533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&lt;h1&gt;India's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rebuchet MS"/>
                <a:cs typeface="Trebuchet MS"/>
              </a:rPr>
              <a:t>Larges</a:t>
            </a:r>
            <a:r>
              <a:rPr sz="1200" spc="30" baseline="347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Food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Gram 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Platform&lt;/h1&gt;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21360000">
            <a:off x="474673" y="5242338"/>
            <a:ext cx="3367014" cy="101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765"/>
              </a:lnSpc>
              <a:spcBef>
                <a:spcPts val="25"/>
              </a:spcBef>
            </a:pP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&lt;p&gt;Connecting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 cok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king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tips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Seekers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tips 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aseline="3472" dirty="0">
                <a:solidFill>
                  <a:srgbClr val="FFFFFF"/>
                </a:solidFill>
                <a:latin typeface="Trebuchet MS"/>
                <a:cs typeface="Trebuchet MS"/>
              </a:rPr>
              <a:t>proce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sses</a:t>
            </a:r>
            <a:r>
              <a:rPr sz="1200" spc="-22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7" baseline="6944" dirty="0">
                <a:solidFill>
                  <a:srgbClr val="FFFFFF"/>
                </a:solidFill>
                <a:latin typeface="Trebuchet MS"/>
                <a:cs typeface="Trebuchet MS"/>
              </a:rPr>
              <a:t>Providers.&lt;/p&gt;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21360000">
            <a:off x="484779" y="5377980"/>
            <a:ext cx="3426043" cy="101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765"/>
              </a:lnSpc>
              <a:spcBef>
                <a:spcPts val="2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&lt;button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id="but"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pe="submit"&gt;Know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2" baseline="3472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About this p</a:t>
            </a:r>
            <a:r>
              <a:rPr sz="1200" spc="-15" baseline="6944" dirty="0">
                <a:solidFill>
                  <a:srgbClr val="FFFFFF"/>
                </a:solidFill>
                <a:latin typeface="Trebuchet MS"/>
                <a:cs typeface="Trebuchet MS"/>
              </a:rPr>
              <a:t>latform</a:t>
            </a:r>
            <a:r>
              <a:rPr sz="1200" baseline="6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50" spc="22" baseline="11111" dirty="0">
                <a:solidFill>
                  <a:srgbClr val="FFFFFF"/>
                </a:solidFill>
                <a:latin typeface="MS UI Gothic"/>
                <a:cs typeface="MS UI Gothic"/>
              </a:rPr>
              <a:t>➡</a:t>
            </a:r>
            <a:r>
              <a:rPr sz="1200" spc="22" baseline="6944" dirty="0">
                <a:solidFill>
                  <a:srgbClr val="FFFFFF"/>
                </a:solidFill>
                <a:latin typeface="Trebuchet MS"/>
                <a:cs typeface="Trebuchet MS"/>
              </a:rPr>
              <a:t>&lt;/button&gt;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21360000">
            <a:off x="439757" y="5630062"/>
            <a:ext cx="4403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 rot="21360000">
            <a:off x="506398" y="5700016"/>
            <a:ext cx="2166433" cy="1016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780"/>
              </a:lnSpc>
              <a:spcBef>
                <a:spcPts val="10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&lt;p&gt;To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latform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please</a:t>
            </a:r>
            <a:r>
              <a:rPr sz="1200" spc="-3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Register:&lt;/p&gt;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 rot="21360000">
            <a:off x="516152" y="5820799"/>
            <a:ext cx="2628299" cy="1016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775"/>
              </a:lnSpc>
              <a:spcBef>
                <a:spcPts val="1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&lt;button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id="sign"</a:t>
            </a: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ype="submit"&gt;click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&lt;spa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2" baseline="3472" dirty="0">
                <a:solidFill>
                  <a:srgbClr val="FFFFFF"/>
                </a:solidFill>
                <a:latin typeface="Trebuchet MS"/>
                <a:cs typeface="Trebuchet MS"/>
              </a:rPr>
              <a:t>style="co</a:t>
            </a:r>
            <a:r>
              <a:rPr sz="1200" spc="-22" baseline="6944" dirty="0">
                <a:solidFill>
                  <a:srgbClr val="FFFFFF"/>
                </a:solidFill>
                <a:latin typeface="Trebuchet MS"/>
                <a:cs typeface="Trebuchet MS"/>
              </a:rPr>
              <a:t>lor:</a:t>
            </a:r>
            <a:endParaRPr sz="1200" baseline="6944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 rot="21360000">
            <a:off x="472724" y="5984741"/>
            <a:ext cx="2027530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Trebuchet MS"/>
                <a:cs typeface="Trebuchet MS"/>
              </a:rPr>
              <a:t>darkorange"&gt;SignU</a:t>
            </a:r>
            <a:r>
              <a:rPr sz="1200" spc="-7" baseline="3472" dirty="0">
                <a:solidFill>
                  <a:srgbClr val="FFFFFF"/>
                </a:solidFill>
                <a:latin typeface="Trebuchet MS"/>
                <a:cs typeface="Trebuchet MS"/>
              </a:rPr>
              <a:t>p&lt;/spa&gt;</a:t>
            </a:r>
            <a:r>
              <a:rPr sz="1200" spc="-15" baseline="34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50" spc="22" baseline="5555" dirty="0">
                <a:solidFill>
                  <a:srgbClr val="FFFFFF"/>
                </a:solidFill>
                <a:latin typeface="MS UI Gothic"/>
                <a:cs typeface="MS UI Gothic"/>
              </a:rPr>
              <a:t>➡</a:t>
            </a:r>
            <a:r>
              <a:rPr sz="1200" spc="22" baseline="3472" dirty="0">
                <a:solidFill>
                  <a:srgbClr val="FFFFFF"/>
                </a:solidFill>
                <a:latin typeface="Trebuchet MS"/>
                <a:cs typeface="Trebuchet MS"/>
              </a:rPr>
              <a:t>&lt;/button&gt;&lt;br&gt;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 rot="21360000">
            <a:off x="477693" y="6186790"/>
            <a:ext cx="2976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0"/>
              </a:lnSpc>
            </a:pPr>
            <a:r>
              <a:rPr sz="800" spc="2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800" spc="-12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 rot="21360000">
            <a:off x="547161" y="6254613"/>
            <a:ext cx="2075731" cy="1016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785"/>
              </a:lnSpc>
              <a:spcBef>
                <a:spcPts val="5"/>
              </a:spcBef>
            </a:pP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&lt;div&gt;&lt;img src="pho</a:t>
            </a:r>
            <a:r>
              <a:rPr sz="1200" spc="-30" baseline="3472" dirty="0">
                <a:solidFill>
                  <a:srgbClr val="FFFFFF"/>
                </a:solidFill>
                <a:latin typeface="Trebuchet MS"/>
                <a:cs typeface="Trebuchet MS"/>
              </a:rPr>
              <a:t>tos/chef.png"&gt;&lt;/div&gt;&lt;/div&gt;</a:t>
            </a:r>
            <a:endParaRPr sz="1200" baseline="3472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 rot="21360000">
            <a:off x="3857400" y="3077442"/>
            <a:ext cx="477349" cy="1219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0"/>
              </a:spcBef>
            </a:pP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 rot="21360000">
            <a:off x="3873460" y="3228668"/>
            <a:ext cx="976259" cy="1212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ts val="955"/>
              </a:lnSpc>
              <a:spcBef>
                <a:spcPts val="2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9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slideIndex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0;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 rot="21360000">
            <a:off x="3884901" y="3407538"/>
            <a:ext cx="718771" cy="1219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5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showSlides();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 rot="21360000">
            <a:off x="3899007" y="3557566"/>
            <a:ext cx="1262750" cy="1206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950"/>
              </a:lnSpc>
              <a:spcBef>
                <a:spcPts val="25"/>
              </a:spcBef>
            </a:pP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lides()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 rot="21360000">
            <a:off x="3967761" y="3758540"/>
            <a:ext cx="274044" cy="1225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5"/>
              </a:lnSpc>
              <a:spcBef>
                <a:spcPts val="10"/>
              </a:spcBef>
            </a:pP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 rot="21360000">
            <a:off x="3989809" y="3818045"/>
            <a:ext cx="3263709" cy="120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5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9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slides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docu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ment.getElementsByClassNam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e("mySlides");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 rot="21360000">
            <a:off x="4002657" y="4000419"/>
            <a:ext cx="2916644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25"/>
              </a:lnSpc>
              <a:spcBef>
                <a:spcPts val="5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let </a:t>
            </a:r>
            <a:r>
              <a:rPr sz="950" spc="5" dirty="0">
                <a:solidFill>
                  <a:srgbClr val="FFFFFF"/>
                </a:solidFill>
                <a:latin typeface="Trebuchet MS"/>
                <a:cs typeface="Trebuchet MS"/>
              </a:rPr>
              <a:t>dots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docum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ent.getElementsByClassName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("dot");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 rot="21360000">
            <a:off x="4015874" y="4211778"/>
            <a:ext cx="1783573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0"/>
              </a:lnSpc>
              <a:spcBef>
                <a:spcPts val="30"/>
              </a:spcBef>
            </a:pP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277" baseline="2923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++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 rot="21360000">
            <a:off x="4095008" y="4381115"/>
            <a:ext cx="1657536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4"/>
              </a:lnSpc>
              <a:spcBef>
                <a:spcPts val="3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slides[i].style.di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splay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"none";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 rot="21360000">
            <a:off x="4003288" y="4613392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 rot="21360000">
            <a:off x="4051635" y="4759500"/>
            <a:ext cx="715018" cy="1219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5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slideIndex++;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 rot="21360000">
            <a:off x="4065659" y="4866937"/>
            <a:ext cx="2413004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0"/>
              </a:lnSpc>
              <a:spcBef>
                <a:spcPts val="40"/>
              </a:spcBef>
            </a:pPr>
            <a:r>
              <a:rPr sz="950" spc="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(slideIndex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slides.length)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{slideIndex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67" baseline="2923" dirty="0">
                <a:solidFill>
                  <a:srgbClr val="FFFFFF"/>
                </a:solidFill>
                <a:latin typeface="Trebuchet MS"/>
                <a:cs typeface="Trebuchet MS"/>
              </a:rPr>
              <a:t>1}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 rot="21360000">
            <a:off x="4078474" y="5062063"/>
            <a:ext cx="1720232" cy="120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ts val="940"/>
              </a:lnSpc>
              <a:spcBef>
                <a:spcPts val="30"/>
              </a:spcBef>
            </a:pP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11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35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277" baseline="2923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++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60" baseline="2923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 rot="21360000">
            <a:off x="4156759" y="5177163"/>
            <a:ext cx="3065107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0"/>
              </a:spcBef>
            </a:pPr>
            <a:r>
              <a:rPr sz="950" spc="-5" dirty="0">
                <a:solidFill>
                  <a:srgbClr val="FFFFFF"/>
                </a:solidFill>
                <a:latin typeface="Trebuchet MS"/>
                <a:cs typeface="Trebuchet MS"/>
              </a:rPr>
              <a:t>dots[i].classNam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dots[i].className.replace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("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7" baseline="5847" dirty="0">
                <a:solidFill>
                  <a:srgbClr val="FFFFFF"/>
                </a:solidFill>
                <a:latin typeface="Trebuchet MS"/>
                <a:cs typeface="Trebuchet MS"/>
              </a:rPr>
              <a:t>active",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 rot="21360000">
            <a:off x="4019951" y="5462523"/>
            <a:ext cx="201331" cy="1225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5"/>
              </a:lnSpc>
              <a:spcBef>
                <a:spcPts val="5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""</a:t>
            </a: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 rot="21360000">
            <a:off x="4078401" y="5630941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 rot="21360000">
            <a:off x="4128341" y="5719930"/>
            <a:ext cx="2276035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5"/>
              </a:lnSpc>
              <a:spcBef>
                <a:spcPts val="40"/>
              </a:spcBef>
            </a:pPr>
            <a:r>
              <a:rPr sz="950" spc="-20" dirty="0">
                <a:solidFill>
                  <a:srgbClr val="FFFFFF"/>
                </a:solidFill>
                <a:latin typeface="Trebuchet MS"/>
                <a:cs typeface="Trebuchet MS"/>
              </a:rPr>
              <a:t>slides[slideInde</a:t>
            </a:r>
            <a:r>
              <a:rPr sz="1425" spc="-30" baseline="2923" dirty="0">
                <a:solidFill>
                  <a:srgbClr val="FFFFFF"/>
                </a:solidFill>
                <a:latin typeface="Trebuchet MS"/>
                <a:cs typeface="Trebuchet MS"/>
              </a:rPr>
              <a:t>x-1].style.display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120" baseline="292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7" baseline="2923" dirty="0">
                <a:solidFill>
                  <a:srgbClr val="FFFFFF"/>
                </a:solidFill>
                <a:latin typeface="Trebuchet MS"/>
                <a:cs typeface="Trebuchet MS"/>
              </a:rPr>
              <a:t>"block";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 rot="21360000">
            <a:off x="4140859" y="5889399"/>
            <a:ext cx="2279840" cy="1206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ts val="935"/>
              </a:lnSpc>
              <a:spcBef>
                <a:spcPts val="40"/>
              </a:spcBef>
            </a:pP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dots[slideIndex-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1].className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89" baseline="2923" dirty="0">
                <a:solidFill>
                  <a:srgbClr val="FFFFFF"/>
                </a:solidFill>
                <a:latin typeface="Trebuchet MS"/>
                <a:cs typeface="Trebuchet MS"/>
              </a:rPr>
              <a:t>+=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44" baseline="2923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142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7" baseline="2923" dirty="0">
                <a:solidFill>
                  <a:srgbClr val="FFFFFF"/>
                </a:solidFill>
                <a:latin typeface="Trebuchet MS"/>
                <a:cs typeface="Trebuchet MS"/>
              </a:rPr>
              <a:t>active";</a:t>
            </a:r>
            <a:endParaRPr sz="1425" baseline="2923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 rot="21360000">
            <a:off x="4152747" y="6030119"/>
            <a:ext cx="3063203" cy="1206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ts val="919"/>
              </a:lnSpc>
              <a:spcBef>
                <a:spcPts val="50"/>
              </a:spcBef>
            </a:pP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-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spc="-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97" baseline="2923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425" spc="-22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75" baseline="2923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25" spc="-165" baseline="2923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165" baseline="2923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25" spc="165" baseline="2923" dirty="0">
                <a:solidFill>
                  <a:srgbClr val="FFFFFF"/>
                </a:solidFill>
                <a:latin typeface="Trebuchet MS"/>
                <a:cs typeface="Trebuchet MS"/>
              </a:rPr>
              <a:t>000</a:t>
            </a:r>
            <a:r>
              <a:rPr sz="1425" spc="37" baseline="2923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202" baseline="2923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25" spc="-217" baseline="2923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30" baseline="292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25" spc="-52" baseline="2923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425" spc="112" baseline="292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25" spc="22" baseline="292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25" spc="15" baseline="2923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-37" baseline="292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82" baseline="292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25" spc="-142" baseline="292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25" spc="112" baseline="292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25" spc="15" baseline="5847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25" spc="-37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52" baseline="584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25" spc="-22" baseline="584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25" spc="82" baseline="584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25" spc="37" baseline="584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25" spc="-15" baseline="58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25" spc="-30" baseline="5847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25" baseline="5847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 rot="21360000">
            <a:off x="4094833" y="6300624"/>
            <a:ext cx="452867" cy="1219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960"/>
              </a:lnSpc>
              <a:spcBef>
                <a:spcPts val="10"/>
              </a:spcBef>
            </a:pPr>
            <a:r>
              <a:rPr sz="9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spc="-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5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5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 rot="21360000">
            <a:off x="4074386" y="6483816"/>
            <a:ext cx="133129" cy="12318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969"/>
              </a:lnSpc>
              <a:spcBef>
                <a:spcPts val="5"/>
              </a:spcBef>
            </a:pPr>
            <a:r>
              <a:rPr sz="950" spc="25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 rot="21360000">
            <a:off x="4257666" y="6595780"/>
            <a:ext cx="1387297" cy="1206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944"/>
              </a:lnSpc>
              <a:spcBef>
                <a:spcPts val="25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&lt;/script&gt;&lt;/bod</a:t>
            </a:r>
            <a:r>
              <a:rPr sz="1425" spc="-15" baseline="2923" dirty="0">
                <a:solidFill>
                  <a:srgbClr val="FFFFFF"/>
                </a:solidFill>
                <a:latin typeface="Trebuchet MS"/>
                <a:cs typeface="Trebuchet MS"/>
              </a:rPr>
              <a:t>y&gt;&lt;/html&gt;</a:t>
            </a:r>
            <a:endParaRPr sz="1425" baseline="2923">
              <a:latin typeface="Trebuchet MS"/>
              <a:cs typeface="Trebuchet MS"/>
            </a:endParaRPr>
          </a:p>
        </p:txBody>
      </p:sp>
      <p:pic>
        <p:nvPicPr>
          <p:cNvPr id="74" name="WhatsApp Audio 2023-09-05 at 12.58.16">
            <a:hlinkClick r:id="" action="ppaction://media"/>
            <a:extLst>
              <a:ext uri="{FF2B5EF4-FFF2-40B4-BE49-F238E27FC236}">
                <a16:creationId xmlns:a16="http://schemas.microsoft.com/office/drawing/2014/main" id="{51DC43A4-C198-5289-8FD1-2CCE2390C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02605" y="630528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48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6510" y="-1270"/>
            <a:ext cx="12192000" cy="6859270"/>
            <a:chOff x="0" y="0"/>
            <a:chExt cx="12192000" cy="685927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010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807" y="0"/>
              <a:ext cx="6918192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948908"/>
              <a:ext cx="11946890" cy="909955"/>
            </a:xfrm>
            <a:custGeom>
              <a:avLst/>
              <a:gdLst/>
              <a:ahLst/>
              <a:cxnLst/>
              <a:rect l="l" t="t" r="r" b="b"/>
              <a:pathLst>
                <a:path w="11946890" h="909954">
                  <a:moveTo>
                    <a:pt x="463003" y="909104"/>
                  </a:moveTo>
                  <a:lnTo>
                    <a:pt x="422579" y="894905"/>
                  </a:lnTo>
                  <a:lnTo>
                    <a:pt x="323735" y="858862"/>
                  </a:lnTo>
                  <a:lnTo>
                    <a:pt x="225463" y="821359"/>
                  </a:lnTo>
                  <a:lnTo>
                    <a:pt x="130911" y="783755"/>
                  </a:lnTo>
                  <a:lnTo>
                    <a:pt x="0" y="729221"/>
                  </a:lnTo>
                  <a:lnTo>
                    <a:pt x="0" y="860729"/>
                  </a:lnTo>
                  <a:lnTo>
                    <a:pt x="0" y="861225"/>
                  </a:lnTo>
                  <a:lnTo>
                    <a:pt x="0" y="909104"/>
                  </a:lnTo>
                  <a:lnTo>
                    <a:pt x="79603" y="909104"/>
                  </a:lnTo>
                  <a:lnTo>
                    <a:pt x="2527" y="862279"/>
                  </a:lnTo>
                  <a:lnTo>
                    <a:pt x="116306" y="909104"/>
                  </a:lnTo>
                  <a:lnTo>
                    <a:pt x="463003" y="909104"/>
                  </a:lnTo>
                  <a:close/>
                </a:path>
                <a:path w="11946890" h="909954">
                  <a:moveTo>
                    <a:pt x="501218" y="909104"/>
                  </a:moveTo>
                  <a:lnTo>
                    <a:pt x="0" y="460756"/>
                  </a:lnTo>
                  <a:lnTo>
                    <a:pt x="0" y="515810"/>
                  </a:lnTo>
                  <a:lnTo>
                    <a:pt x="189763" y="661924"/>
                  </a:lnTo>
                  <a:lnTo>
                    <a:pt x="501218" y="909104"/>
                  </a:lnTo>
                  <a:close/>
                </a:path>
                <a:path w="11946890" h="909954">
                  <a:moveTo>
                    <a:pt x="795299" y="675081"/>
                  </a:moveTo>
                  <a:lnTo>
                    <a:pt x="787641" y="653376"/>
                  </a:lnTo>
                  <a:lnTo>
                    <a:pt x="772452" y="636028"/>
                  </a:lnTo>
                  <a:lnTo>
                    <a:pt x="750798" y="624319"/>
                  </a:lnTo>
                  <a:lnTo>
                    <a:pt x="704024" y="608037"/>
                  </a:lnTo>
                  <a:lnTo>
                    <a:pt x="564273" y="557657"/>
                  </a:lnTo>
                  <a:lnTo>
                    <a:pt x="425411" y="504939"/>
                  </a:lnTo>
                  <a:lnTo>
                    <a:pt x="287439" y="449922"/>
                  </a:lnTo>
                  <a:lnTo>
                    <a:pt x="150393" y="392595"/>
                  </a:lnTo>
                  <a:lnTo>
                    <a:pt x="0" y="326529"/>
                  </a:lnTo>
                  <a:lnTo>
                    <a:pt x="0" y="361327"/>
                  </a:lnTo>
                  <a:lnTo>
                    <a:pt x="0" y="460756"/>
                  </a:lnTo>
                  <a:lnTo>
                    <a:pt x="138684" y="520801"/>
                  </a:lnTo>
                  <a:lnTo>
                    <a:pt x="273773" y="576643"/>
                  </a:lnTo>
                  <a:lnTo>
                    <a:pt x="696455" y="909104"/>
                  </a:lnTo>
                  <a:lnTo>
                    <a:pt x="377939" y="653122"/>
                  </a:lnTo>
                  <a:lnTo>
                    <a:pt x="287515" y="582180"/>
                  </a:lnTo>
                  <a:lnTo>
                    <a:pt x="419036" y="633895"/>
                  </a:lnTo>
                  <a:lnTo>
                    <a:pt x="564616" y="688441"/>
                  </a:lnTo>
                  <a:lnTo>
                    <a:pt x="718820" y="743407"/>
                  </a:lnTo>
                  <a:lnTo>
                    <a:pt x="742556" y="745363"/>
                  </a:lnTo>
                  <a:lnTo>
                    <a:pt x="765517" y="737158"/>
                  </a:lnTo>
                  <a:lnTo>
                    <a:pt x="784009" y="721194"/>
                  </a:lnTo>
                  <a:lnTo>
                    <a:pt x="794346" y="699858"/>
                  </a:lnTo>
                  <a:lnTo>
                    <a:pt x="795299" y="675081"/>
                  </a:lnTo>
                  <a:close/>
                </a:path>
                <a:path w="11946890" h="909954">
                  <a:moveTo>
                    <a:pt x="8346795" y="675627"/>
                  </a:moveTo>
                  <a:lnTo>
                    <a:pt x="8294052" y="613689"/>
                  </a:lnTo>
                  <a:lnTo>
                    <a:pt x="8019758" y="390601"/>
                  </a:lnTo>
                  <a:lnTo>
                    <a:pt x="7979842" y="359778"/>
                  </a:lnTo>
                  <a:lnTo>
                    <a:pt x="7940561" y="327837"/>
                  </a:lnTo>
                  <a:lnTo>
                    <a:pt x="7860182" y="265798"/>
                  </a:lnTo>
                  <a:lnTo>
                    <a:pt x="7902105" y="281673"/>
                  </a:lnTo>
                  <a:lnTo>
                    <a:pt x="7950759" y="301434"/>
                  </a:lnTo>
                  <a:lnTo>
                    <a:pt x="8091779" y="354850"/>
                  </a:lnTo>
                  <a:lnTo>
                    <a:pt x="8221040" y="399897"/>
                  </a:lnTo>
                  <a:lnTo>
                    <a:pt x="8240344" y="402399"/>
                  </a:lnTo>
                  <a:lnTo>
                    <a:pt x="8259966" y="394792"/>
                  </a:lnTo>
                  <a:lnTo>
                    <a:pt x="8275282" y="381685"/>
                  </a:lnTo>
                  <a:lnTo>
                    <a:pt x="8283562" y="364464"/>
                  </a:lnTo>
                  <a:lnTo>
                    <a:pt x="8284769" y="343065"/>
                  </a:lnTo>
                  <a:lnTo>
                    <a:pt x="8278533" y="324675"/>
                  </a:lnTo>
                  <a:lnTo>
                    <a:pt x="8265350" y="311035"/>
                  </a:lnTo>
                  <a:lnTo>
                    <a:pt x="8247647" y="300634"/>
                  </a:lnTo>
                  <a:lnTo>
                    <a:pt x="8148701" y="266039"/>
                  </a:lnTo>
                  <a:lnTo>
                    <a:pt x="8099793" y="247599"/>
                  </a:lnTo>
                  <a:lnTo>
                    <a:pt x="8050174" y="230225"/>
                  </a:lnTo>
                  <a:lnTo>
                    <a:pt x="8001800" y="210629"/>
                  </a:lnTo>
                  <a:lnTo>
                    <a:pt x="7952727" y="192100"/>
                  </a:lnTo>
                  <a:lnTo>
                    <a:pt x="7758531" y="113322"/>
                  </a:lnTo>
                  <a:lnTo>
                    <a:pt x="7662456" y="71577"/>
                  </a:lnTo>
                  <a:lnTo>
                    <a:pt x="7519962" y="5499"/>
                  </a:lnTo>
                  <a:lnTo>
                    <a:pt x="7500582" y="0"/>
                  </a:lnTo>
                  <a:lnTo>
                    <a:pt x="7480338" y="1358"/>
                  </a:lnTo>
                  <a:lnTo>
                    <a:pt x="7462685" y="8661"/>
                  </a:lnTo>
                  <a:lnTo>
                    <a:pt x="7449147" y="24282"/>
                  </a:lnTo>
                  <a:lnTo>
                    <a:pt x="7442746" y="44081"/>
                  </a:lnTo>
                  <a:lnTo>
                    <a:pt x="7444397" y="62738"/>
                  </a:lnTo>
                  <a:lnTo>
                    <a:pt x="7452449" y="80721"/>
                  </a:lnTo>
                  <a:lnTo>
                    <a:pt x="7463510" y="91643"/>
                  </a:lnTo>
                  <a:lnTo>
                    <a:pt x="7467193" y="95288"/>
                  </a:lnTo>
                  <a:lnTo>
                    <a:pt x="7509738" y="126174"/>
                  </a:lnTo>
                  <a:lnTo>
                    <a:pt x="7717180" y="284937"/>
                  </a:lnTo>
                  <a:lnTo>
                    <a:pt x="7799591" y="348107"/>
                  </a:lnTo>
                  <a:lnTo>
                    <a:pt x="7840116" y="380758"/>
                  </a:lnTo>
                  <a:lnTo>
                    <a:pt x="7881290" y="412330"/>
                  </a:lnTo>
                  <a:lnTo>
                    <a:pt x="8061934" y="557784"/>
                  </a:lnTo>
                  <a:lnTo>
                    <a:pt x="8060055" y="557174"/>
                  </a:lnTo>
                  <a:lnTo>
                    <a:pt x="7961973" y="523100"/>
                  </a:lnTo>
                  <a:lnTo>
                    <a:pt x="7857871" y="484009"/>
                  </a:lnTo>
                  <a:lnTo>
                    <a:pt x="7816228" y="468376"/>
                  </a:lnTo>
                  <a:lnTo>
                    <a:pt x="7768183" y="448970"/>
                  </a:lnTo>
                  <a:lnTo>
                    <a:pt x="7722946" y="431215"/>
                  </a:lnTo>
                  <a:lnTo>
                    <a:pt x="7678191" y="412280"/>
                  </a:lnTo>
                  <a:lnTo>
                    <a:pt x="7632624" y="394335"/>
                  </a:lnTo>
                  <a:lnTo>
                    <a:pt x="7588212" y="374116"/>
                  </a:lnTo>
                  <a:lnTo>
                    <a:pt x="7543000" y="354914"/>
                  </a:lnTo>
                  <a:lnTo>
                    <a:pt x="7498321" y="334543"/>
                  </a:lnTo>
                  <a:lnTo>
                    <a:pt x="7452868" y="315201"/>
                  </a:lnTo>
                  <a:lnTo>
                    <a:pt x="7317854" y="253517"/>
                  </a:lnTo>
                  <a:lnTo>
                    <a:pt x="7273328" y="231762"/>
                  </a:lnTo>
                  <a:lnTo>
                    <a:pt x="7226427" y="210096"/>
                  </a:lnTo>
                  <a:lnTo>
                    <a:pt x="7180148" y="187312"/>
                  </a:lnTo>
                  <a:lnTo>
                    <a:pt x="7133183" y="165595"/>
                  </a:lnTo>
                  <a:lnTo>
                    <a:pt x="7086854" y="142786"/>
                  </a:lnTo>
                  <a:lnTo>
                    <a:pt x="7000900" y="101752"/>
                  </a:lnTo>
                  <a:lnTo>
                    <a:pt x="6994690" y="97447"/>
                  </a:lnTo>
                  <a:lnTo>
                    <a:pt x="6994068" y="98501"/>
                  </a:lnTo>
                  <a:lnTo>
                    <a:pt x="6993496" y="98221"/>
                  </a:lnTo>
                  <a:lnTo>
                    <a:pt x="6974103" y="92722"/>
                  </a:lnTo>
                  <a:lnTo>
                    <a:pt x="6954507" y="92976"/>
                  </a:lnTo>
                  <a:lnTo>
                    <a:pt x="6936219" y="101384"/>
                  </a:lnTo>
                  <a:lnTo>
                    <a:pt x="6922681" y="116992"/>
                  </a:lnTo>
                  <a:lnTo>
                    <a:pt x="6916280" y="136804"/>
                  </a:lnTo>
                  <a:lnTo>
                    <a:pt x="6917931" y="155448"/>
                  </a:lnTo>
                  <a:lnTo>
                    <a:pt x="6941363" y="186905"/>
                  </a:lnTo>
                  <a:lnTo>
                    <a:pt x="6983641" y="216166"/>
                  </a:lnTo>
                  <a:lnTo>
                    <a:pt x="7198360" y="357111"/>
                  </a:lnTo>
                  <a:lnTo>
                    <a:pt x="7241972" y="384213"/>
                  </a:lnTo>
                  <a:lnTo>
                    <a:pt x="7284948" y="412432"/>
                  </a:lnTo>
                  <a:lnTo>
                    <a:pt x="7590472" y="602310"/>
                  </a:lnTo>
                  <a:lnTo>
                    <a:pt x="7634770" y="628357"/>
                  </a:lnTo>
                  <a:lnTo>
                    <a:pt x="7678445" y="655485"/>
                  </a:lnTo>
                  <a:lnTo>
                    <a:pt x="7713866" y="676313"/>
                  </a:lnTo>
                  <a:lnTo>
                    <a:pt x="7702410" y="672528"/>
                  </a:lnTo>
                  <a:lnTo>
                    <a:pt x="7219023" y="512152"/>
                  </a:lnTo>
                  <a:lnTo>
                    <a:pt x="7126935" y="484543"/>
                  </a:lnTo>
                  <a:lnTo>
                    <a:pt x="7080669" y="472071"/>
                  </a:lnTo>
                  <a:lnTo>
                    <a:pt x="7034174" y="460959"/>
                  </a:lnTo>
                  <a:lnTo>
                    <a:pt x="6983450" y="451764"/>
                  </a:lnTo>
                  <a:lnTo>
                    <a:pt x="6932117" y="443687"/>
                  </a:lnTo>
                  <a:lnTo>
                    <a:pt x="6880492" y="436918"/>
                  </a:lnTo>
                  <a:lnTo>
                    <a:pt x="6877240" y="436435"/>
                  </a:lnTo>
                  <a:lnTo>
                    <a:pt x="6877240" y="539597"/>
                  </a:lnTo>
                  <a:lnTo>
                    <a:pt x="6874027" y="539178"/>
                  </a:lnTo>
                  <a:lnTo>
                    <a:pt x="6876199" y="539407"/>
                  </a:lnTo>
                  <a:lnTo>
                    <a:pt x="6877240" y="539597"/>
                  </a:lnTo>
                  <a:lnTo>
                    <a:pt x="6877240" y="436435"/>
                  </a:lnTo>
                  <a:lnTo>
                    <a:pt x="6830149" y="429425"/>
                  </a:lnTo>
                  <a:lnTo>
                    <a:pt x="6780111" y="423583"/>
                  </a:lnTo>
                  <a:lnTo>
                    <a:pt x="6761505" y="422948"/>
                  </a:lnTo>
                  <a:lnTo>
                    <a:pt x="6744322" y="427583"/>
                  </a:lnTo>
                  <a:lnTo>
                    <a:pt x="6730327" y="437045"/>
                  </a:lnTo>
                  <a:lnTo>
                    <a:pt x="6719989" y="453059"/>
                  </a:lnTo>
                  <a:lnTo>
                    <a:pt x="6715976" y="471322"/>
                  </a:lnTo>
                  <a:lnTo>
                    <a:pt x="6718605" y="489077"/>
                  </a:lnTo>
                  <a:lnTo>
                    <a:pt x="6783845" y="542150"/>
                  </a:lnTo>
                  <a:lnTo>
                    <a:pt x="6913981" y="614222"/>
                  </a:lnTo>
                  <a:lnTo>
                    <a:pt x="7045858" y="682904"/>
                  </a:lnTo>
                  <a:lnTo>
                    <a:pt x="7134974" y="726440"/>
                  </a:lnTo>
                  <a:lnTo>
                    <a:pt x="7268311" y="787133"/>
                  </a:lnTo>
                  <a:lnTo>
                    <a:pt x="7358177" y="825220"/>
                  </a:lnTo>
                  <a:lnTo>
                    <a:pt x="7449096" y="860983"/>
                  </a:lnTo>
                  <a:lnTo>
                    <a:pt x="7495108" y="877709"/>
                  </a:lnTo>
                  <a:lnTo>
                    <a:pt x="7540409" y="895502"/>
                  </a:lnTo>
                  <a:lnTo>
                    <a:pt x="7581265" y="909205"/>
                  </a:lnTo>
                  <a:lnTo>
                    <a:pt x="7861973" y="909205"/>
                  </a:lnTo>
                  <a:lnTo>
                    <a:pt x="7849400" y="894448"/>
                  </a:lnTo>
                  <a:lnTo>
                    <a:pt x="7831036" y="885126"/>
                  </a:lnTo>
                  <a:lnTo>
                    <a:pt x="7781607" y="869340"/>
                  </a:lnTo>
                  <a:lnTo>
                    <a:pt x="7732789" y="852424"/>
                  </a:lnTo>
                  <a:lnTo>
                    <a:pt x="7683259" y="836574"/>
                  </a:lnTo>
                  <a:lnTo>
                    <a:pt x="7634960" y="818502"/>
                  </a:lnTo>
                  <a:lnTo>
                    <a:pt x="7585951" y="801471"/>
                  </a:lnTo>
                  <a:lnTo>
                    <a:pt x="7440384" y="746848"/>
                  </a:lnTo>
                  <a:lnTo>
                    <a:pt x="7392327" y="727443"/>
                  </a:lnTo>
                  <a:lnTo>
                    <a:pt x="7370648" y="719124"/>
                  </a:lnTo>
                  <a:lnTo>
                    <a:pt x="7356843" y="712470"/>
                  </a:lnTo>
                  <a:lnTo>
                    <a:pt x="7351674" y="710907"/>
                  </a:lnTo>
                  <a:lnTo>
                    <a:pt x="7349477" y="710247"/>
                  </a:lnTo>
                  <a:lnTo>
                    <a:pt x="7342238" y="706831"/>
                  </a:lnTo>
                  <a:lnTo>
                    <a:pt x="7329640" y="700913"/>
                  </a:lnTo>
                  <a:lnTo>
                    <a:pt x="7316343" y="696036"/>
                  </a:lnTo>
                  <a:lnTo>
                    <a:pt x="7280110" y="679157"/>
                  </a:lnTo>
                  <a:lnTo>
                    <a:pt x="7255954" y="669391"/>
                  </a:lnTo>
                  <a:lnTo>
                    <a:pt x="7161123" y="625424"/>
                  </a:lnTo>
                  <a:lnTo>
                    <a:pt x="7113905" y="602094"/>
                  </a:lnTo>
                  <a:lnTo>
                    <a:pt x="7067283" y="577634"/>
                  </a:lnTo>
                  <a:lnTo>
                    <a:pt x="7051294" y="569734"/>
                  </a:lnTo>
                  <a:lnTo>
                    <a:pt x="7096544" y="581571"/>
                  </a:lnTo>
                  <a:lnTo>
                    <a:pt x="7203719" y="615111"/>
                  </a:lnTo>
                  <a:lnTo>
                    <a:pt x="8092516" y="909193"/>
                  </a:lnTo>
                  <a:lnTo>
                    <a:pt x="8105064" y="909193"/>
                  </a:lnTo>
                  <a:lnTo>
                    <a:pt x="8106016" y="909751"/>
                  </a:lnTo>
                  <a:lnTo>
                    <a:pt x="8125282" y="909294"/>
                  </a:lnTo>
                  <a:lnTo>
                    <a:pt x="8185213" y="909167"/>
                  </a:lnTo>
                  <a:lnTo>
                    <a:pt x="8185518" y="909345"/>
                  </a:lnTo>
                  <a:lnTo>
                    <a:pt x="8195945" y="893368"/>
                  </a:lnTo>
                  <a:lnTo>
                    <a:pt x="8199983" y="875131"/>
                  </a:lnTo>
                  <a:lnTo>
                    <a:pt x="8197418" y="857415"/>
                  </a:lnTo>
                  <a:lnTo>
                    <a:pt x="8188693" y="841971"/>
                  </a:lnTo>
                  <a:lnTo>
                    <a:pt x="8174850" y="829424"/>
                  </a:lnTo>
                  <a:lnTo>
                    <a:pt x="7996974" y="724865"/>
                  </a:lnTo>
                  <a:lnTo>
                    <a:pt x="7953146" y="697636"/>
                  </a:lnTo>
                  <a:lnTo>
                    <a:pt x="7819733" y="619213"/>
                  </a:lnTo>
                  <a:lnTo>
                    <a:pt x="7775905" y="591985"/>
                  </a:lnTo>
                  <a:lnTo>
                    <a:pt x="7731442" y="565848"/>
                  </a:lnTo>
                  <a:lnTo>
                    <a:pt x="7687615" y="538607"/>
                  </a:lnTo>
                  <a:lnTo>
                    <a:pt x="7643139" y="512470"/>
                  </a:lnTo>
                  <a:lnTo>
                    <a:pt x="7623378" y="500189"/>
                  </a:lnTo>
                  <a:lnTo>
                    <a:pt x="7637894" y="506450"/>
                  </a:lnTo>
                  <a:lnTo>
                    <a:pt x="7827391" y="582472"/>
                  </a:lnTo>
                  <a:lnTo>
                    <a:pt x="7875283" y="600303"/>
                  </a:lnTo>
                  <a:lnTo>
                    <a:pt x="7923758" y="617016"/>
                  </a:lnTo>
                  <a:lnTo>
                    <a:pt x="7971536" y="634784"/>
                  </a:lnTo>
                  <a:lnTo>
                    <a:pt x="8126146" y="685888"/>
                  </a:lnTo>
                  <a:lnTo>
                    <a:pt x="8229917" y="717423"/>
                  </a:lnTo>
                  <a:lnTo>
                    <a:pt x="8282305" y="732002"/>
                  </a:lnTo>
                  <a:lnTo>
                    <a:pt x="8298370" y="734085"/>
                  </a:lnTo>
                  <a:lnTo>
                    <a:pt x="8315376" y="729335"/>
                  </a:lnTo>
                  <a:lnTo>
                    <a:pt x="8329460" y="721423"/>
                  </a:lnTo>
                  <a:lnTo>
                    <a:pt x="8340039" y="708482"/>
                  </a:lnTo>
                  <a:lnTo>
                    <a:pt x="8345691" y="692658"/>
                  </a:lnTo>
                  <a:lnTo>
                    <a:pt x="8346795" y="675627"/>
                  </a:lnTo>
                  <a:close/>
                </a:path>
                <a:path w="11946890" h="909954">
                  <a:moveTo>
                    <a:pt x="11202581" y="909104"/>
                  </a:moveTo>
                  <a:lnTo>
                    <a:pt x="10673398" y="734479"/>
                  </a:lnTo>
                  <a:lnTo>
                    <a:pt x="10623360" y="719442"/>
                  </a:lnTo>
                  <a:lnTo>
                    <a:pt x="10572953" y="705840"/>
                  </a:lnTo>
                  <a:lnTo>
                    <a:pt x="10522026" y="694156"/>
                  </a:lnTo>
                  <a:lnTo>
                    <a:pt x="10476179" y="685444"/>
                  </a:lnTo>
                  <a:lnTo>
                    <a:pt x="10429646" y="677887"/>
                  </a:lnTo>
                  <a:lnTo>
                    <a:pt x="10382860" y="671169"/>
                  </a:lnTo>
                  <a:lnTo>
                    <a:pt x="10351160" y="667067"/>
                  </a:lnTo>
                  <a:lnTo>
                    <a:pt x="10351160" y="779538"/>
                  </a:lnTo>
                  <a:lnTo>
                    <a:pt x="10217658" y="761784"/>
                  </a:lnTo>
                  <a:lnTo>
                    <a:pt x="10347731" y="779068"/>
                  </a:lnTo>
                  <a:lnTo>
                    <a:pt x="10351160" y="779538"/>
                  </a:lnTo>
                  <a:lnTo>
                    <a:pt x="10351160" y="667067"/>
                  </a:lnTo>
                  <a:lnTo>
                    <a:pt x="10245217" y="653313"/>
                  </a:lnTo>
                  <a:lnTo>
                    <a:pt x="10224732" y="652957"/>
                  </a:lnTo>
                  <a:lnTo>
                    <a:pt x="10206114" y="657821"/>
                  </a:lnTo>
                  <a:lnTo>
                    <a:pt x="10190569" y="668642"/>
                  </a:lnTo>
                  <a:lnTo>
                    <a:pt x="10179266" y="686130"/>
                  </a:lnTo>
                  <a:lnTo>
                    <a:pt x="10174973" y="705916"/>
                  </a:lnTo>
                  <a:lnTo>
                    <a:pt x="10177793" y="725335"/>
                  </a:lnTo>
                  <a:lnTo>
                    <a:pt x="10187089" y="742594"/>
                  </a:lnTo>
                  <a:lnTo>
                    <a:pt x="10191255" y="746264"/>
                  </a:lnTo>
                  <a:lnTo>
                    <a:pt x="10202202" y="755916"/>
                  </a:lnTo>
                  <a:lnTo>
                    <a:pt x="10329291" y="827709"/>
                  </a:lnTo>
                  <a:lnTo>
                    <a:pt x="10414749" y="874102"/>
                  </a:lnTo>
                  <a:lnTo>
                    <a:pt x="10481577" y="909104"/>
                  </a:lnTo>
                  <a:lnTo>
                    <a:pt x="10737672" y="909104"/>
                  </a:lnTo>
                  <a:lnTo>
                    <a:pt x="10671035" y="877849"/>
                  </a:lnTo>
                  <a:lnTo>
                    <a:pt x="10588511" y="837463"/>
                  </a:lnTo>
                  <a:lnTo>
                    <a:pt x="10547553" y="816648"/>
                  </a:lnTo>
                  <a:lnTo>
                    <a:pt x="10542143" y="813828"/>
                  </a:lnTo>
                  <a:lnTo>
                    <a:pt x="10566044" y="819797"/>
                  </a:lnTo>
                  <a:lnTo>
                    <a:pt x="10613085" y="833069"/>
                  </a:lnTo>
                  <a:lnTo>
                    <a:pt x="10659872" y="847432"/>
                  </a:lnTo>
                  <a:lnTo>
                    <a:pt x="10847426" y="909104"/>
                  </a:lnTo>
                  <a:lnTo>
                    <a:pt x="11202581" y="909104"/>
                  </a:lnTo>
                  <a:close/>
                </a:path>
                <a:path w="11946890" h="909954">
                  <a:moveTo>
                    <a:pt x="11776621" y="909104"/>
                  </a:moveTo>
                  <a:lnTo>
                    <a:pt x="11642496" y="799490"/>
                  </a:lnTo>
                  <a:lnTo>
                    <a:pt x="11613401" y="789686"/>
                  </a:lnTo>
                  <a:lnTo>
                    <a:pt x="11515547" y="755256"/>
                  </a:lnTo>
                  <a:lnTo>
                    <a:pt x="11418316" y="719175"/>
                  </a:lnTo>
                  <a:lnTo>
                    <a:pt x="11321682" y="681570"/>
                  </a:lnTo>
                  <a:lnTo>
                    <a:pt x="11231753" y="645033"/>
                  </a:lnTo>
                  <a:lnTo>
                    <a:pt x="11141850" y="607072"/>
                  </a:lnTo>
                  <a:lnTo>
                    <a:pt x="11007065" y="547890"/>
                  </a:lnTo>
                  <a:lnTo>
                    <a:pt x="10827398" y="465670"/>
                  </a:lnTo>
                  <a:lnTo>
                    <a:pt x="10482275" y="301104"/>
                  </a:lnTo>
                  <a:lnTo>
                    <a:pt x="10478618" y="298640"/>
                  </a:lnTo>
                  <a:lnTo>
                    <a:pt x="10478287" y="299186"/>
                  </a:lnTo>
                  <a:lnTo>
                    <a:pt x="10477665" y="298894"/>
                  </a:lnTo>
                  <a:lnTo>
                    <a:pt x="10456672" y="292658"/>
                  </a:lnTo>
                  <a:lnTo>
                    <a:pt x="10435018" y="293433"/>
                  </a:lnTo>
                  <a:lnTo>
                    <a:pt x="10415473" y="301929"/>
                  </a:lnTo>
                  <a:lnTo>
                    <a:pt x="10400779" y="318846"/>
                  </a:lnTo>
                  <a:lnTo>
                    <a:pt x="10393832" y="340385"/>
                  </a:lnTo>
                  <a:lnTo>
                    <a:pt x="10395280" y="361315"/>
                  </a:lnTo>
                  <a:lnTo>
                    <a:pt x="10418534" y="393636"/>
                  </a:lnTo>
                  <a:lnTo>
                    <a:pt x="10463085" y="424383"/>
                  </a:lnTo>
                  <a:lnTo>
                    <a:pt x="10633583" y="537235"/>
                  </a:lnTo>
                  <a:lnTo>
                    <a:pt x="10892244" y="702094"/>
                  </a:lnTo>
                  <a:lnTo>
                    <a:pt x="11230051" y="909104"/>
                  </a:lnTo>
                  <a:lnTo>
                    <a:pt x="11450206" y="909104"/>
                  </a:lnTo>
                  <a:lnTo>
                    <a:pt x="11163414" y="736396"/>
                  </a:lnTo>
                  <a:lnTo>
                    <a:pt x="11257356" y="775144"/>
                  </a:lnTo>
                  <a:lnTo>
                    <a:pt x="11352174" y="812749"/>
                  </a:lnTo>
                  <a:lnTo>
                    <a:pt x="11447564" y="848944"/>
                  </a:lnTo>
                  <a:lnTo>
                    <a:pt x="11543589" y="883577"/>
                  </a:lnTo>
                  <a:lnTo>
                    <a:pt x="11618392" y="909104"/>
                  </a:lnTo>
                  <a:lnTo>
                    <a:pt x="11776621" y="909104"/>
                  </a:lnTo>
                  <a:close/>
                </a:path>
                <a:path w="11946890" h="909954">
                  <a:moveTo>
                    <a:pt x="11946471" y="909104"/>
                  </a:moveTo>
                  <a:lnTo>
                    <a:pt x="11936984" y="896442"/>
                  </a:lnTo>
                  <a:lnTo>
                    <a:pt x="11656454" y="666673"/>
                  </a:lnTo>
                  <a:lnTo>
                    <a:pt x="11422621" y="481418"/>
                  </a:lnTo>
                  <a:lnTo>
                    <a:pt x="11536248" y="526173"/>
                  </a:lnTo>
                  <a:lnTo>
                    <a:pt x="11674843" y="578154"/>
                  </a:lnTo>
                  <a:lnTo>
                    <a:pt x="11815166" y="628167"/>
                  </a:lnTo>
                  <a:lnTo>
                    <a:pt x="11836768" y="629958"/>
                  </a:lnTo>
                  <a:lnTo>
                    <a:pt x="11857660" y="622490"/>
                  </a:lnTo>
                  <a:lnTo>
                    <a:pt x="11874487" y="607961"/>
                  </a:lnTo>
                  <a:lnTo>
                    <a:pt x="11883898" y="588543"/>
                  </a:lnTo>
                  <a:lnTo>
                    <a:pt x="11884762" y="566026"/>
                  </a:lnTo>
                  <a:lnTo>
                    <a:pt x="11877789" y="546252"/>
                  </a:lnTo>
                  <a:lnTo>
                    <a:pt x="11863972" y="530453"/>
                  </a:lnTo>
                  <a:lnTo>
                    <a:pt x="11844274" y="519811"/>
                  </a:lnTo>
                  <a:lnTo>
                    <a:pt x="11749342" y="486410"/>
                  </a:lnTo>
                  <a:lnTo>
                    <a:pt x="11607533" y="434009"/>
                  </a:lnTo>
                  <a:lnTo>
                    <a:pt x="11466830" y="379018"/>
                  </a:lnTo>
                  <a:lnTo>
                    <a:pt x="11327168" y="321398"/>
                  </a:lnTo>
                  <a:lnTo>
                    <a:pt x="11188586" y="261188"/>
                  </a:lnTo>
                  <a:lnTo>
                    <a:pt x="11052620" y="199097"/>
                  </a:lnTo>
                  <a:lnTo>
                    <a:pt x="11051286" y="198081"/>
                  </a:lnTo>
                  <a:lnTo>
                    <a:pt x="11051108" y="198386"/>
                  </a:lnTo>
                  <a:lnTo>
                    <a:pt x="11030039" y="192278"/>
                  </a:lnTo>
                  <a:lnTo>
                    <a:pt x="11008398" y="193040"/>
                  </a:lnTo>
                  <a:lnTo>
                    <a:pt x="10988891" y="201460"/>
                  </a:lnTo>
                  <a:lnTo>
                    <a:pt x="10974222" y="218351"/>
                  </a:lnTo>
                  <a:lnTo>
                    <a:pt x="10967149" y="240093"/>
                  </a:lnTo>
                  <a:lnTo>
                    <a:pt x="10968787" y="260692"/>
                  </a:lnTo>
                  <a:lnTo>
                    <a:pt x="10978121" y="279349"/>
                  </a:lnTo>
                  <a:lnTo>
                    <a:pt x="10993184" y="294233"/>
                  </a:lnTo>
                  <a:lnTo>
                    <a:pt x="10994187" y="295236"/>
                  </a:lnTo>
                  <a:lnTo>
                    <a:pt x="11273219" y="507098"/>
                  </a:lnTo>
                  <a:lnTo>
                    <a:pt x="11353419" y="569379"/>
                  </a:lnTo>
                  <a:lnTo>
                    <a:pt x="11642496" y="799490"/>
                  </a:lnTo>
                  <a:lnTo>
                    <a:pt x="11711864" y="822337"/>
                  </a:lnTo>
                  <a:lnTo>
                    <a:pt x="11761330" y="837958"/>
                  </a:lnTo>
                  <a:lnTo>
                    <a:pt x="11810937" y="853071"/>
                  </a:lnTo>
                  <a:lnTo>
                    <a:pt x="11860708" y="867676"/>
                  </a:lnTo>
                  <a:lnTo>
                    <a:pt x="11910632" y="881748"/>
                  </a:lnTo>
                  <a:lnTo>
                    <a:pt x="11894553" y="909104"/>
                  </a:lnTo>
                  <a:lnTo>
                    <a:pt x="11946471" y="909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940" y="4222033"/>
              <a:ext cx="5448299" cy="263596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27915" y="834886"/>
            <a:ext cx="4727575" cy="5854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83335">
              <a:lnSpc>
                <a:spcPts val="990"/>
              </a:lnSpc>
              <a:spcBef>
                <a:spcPts val="90"/>
              </a:spcBef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200" dirty="0">
                <a:latin typeface="Microsoft Sans Serif"/>
                <a:cs typeface="Microsoft Sans Serif"/>
              </a:rPr>
              <a:t>m</a:t>
            </a:r>
            <a:r>
              <a:rPr sz="850" spc="80" dirty="0">
                <a:latin typeface="Microsoft Sans Serif"/>
                <a:cs typeface="Microsoft Sans Serif"/>
              </a:rPr>
              <a:t>l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70" dirty="0">
                <a:latin typeface="Microsoft Sans Serif"/>
                <a:cs typeface="Microsoft Sans Serif"/>
              </a:rPr>
              <a:t>&lt;head&gt;</a:t>
            </a:r>
            <a:endParaRPr sz="850" dirty="0">
              <a:latin typeface="Microsoft Sans Serif"/>
              <a:cs typeface="Microsoft Sans Serif"/>
            </a:endParaRPr>
          </a:p>
          <a:p>
            <a:pPr marL="1447800">
              <a:lnSpc>
                <a:spcPts val="990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dirty="0">
                <a:latin typeface="Microsoft Sans Serif"/>
                <a:cs typeface="Microsoft Sans Serif"/>
              </a:rPr>
              <a:t>&gt;</a:t>
            </a:r>
            <a:r>
              <a:rPr sz="850" spc="-20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40" dirty="0">
                <a:latin typeface="Microsoft Sans Serif"/>
                <a:cs typeface="Microsoft Sans Serif"/>
              </a:rPr>
              <a:t>B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 dirty="0">
              <a:latin typeface="Microsoft Sans Serif"/>
              <a:cs typeface="Microsoft Sans Serif"/>
            </a:endParaRPr>
          </a:p>
          <a:p>
            <a:pPr marL="1447800">
              <a:lnSpc>
                <a:spcPts val="990"/>
              </a:lnSpc>
              <a:spcBef>
                <a:spcPts val="5"/>
              </a:spcBef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55" dirty="0">
                <a:latin typeface="Microsoft Sans Serif"/>
                <a:cs typeface="Microsoft Sans Serif"/>
              </a:rPr>
              <a:t>k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95" dirty="0">
                <a:latin typeface="Microsoft Sans Serif"/>
                <a:cs typeface="Microsoft Sans Serif"/>
              </a:rPr>
              <a:t>f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0" dirty="0">
                <a:latin typeface="Microsoft Sans Serif"/>
                <a:cs typeface="Microsoft Sans Serif"/>
              </a:rPr>
              <a:t>.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85" dirty="0">
                <a:latin typeface="Microsoft Sans Serif"/>
                <a:cs typeface="Microsoft Sans Serif"/>
              </a:rPr>
              <a:t>"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145" dirty="0">
                <a:latin typeface="Microsoft Sans Serif"/>
                <a:cs typeface="Microsoft Sans Serif"/>
              </a:rPr>
              <a:t>y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4" dirty="0">
                <a:latin typeface="Microsoft Sans Serif"/>
                <a:cs typeface="Microsoft Sans Serif"/>
              </a:rPr>
              <a:t>h</a:t>
            </a:r>
            <a:r>
              <a:rPr sz="850" spc="100" dirty="0">
                <a:latin typeface="Microsoft Sans Serif"/>
                <a:cs typeface="Microsoft Sans Serif"/>
              </a:rPr>
              <a:t>ee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&lt;link</a:t>
            </a:r>
            <a:r>
              <a:rPr sz="850" spc="-50" dirty="0">
                <a:latin typeface="Microsoft Sans Serif"/>
                <a:cs typeface="Microsoft Sans Serif"/>
              </a:rPr>
              <a:t> </a:t>
            </a:r>
            <a:r>
              <a:rPr sz="850" spc="120" dirty="0">
                <a:latin typeface="Microsoft Sans Serif"/>
                <a:cs typeface="Microsoft Sans Serif"/>
              </a:rPr>
              <a:t>href='dropdown.css'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rel='stylesheet'&gt;</a:t>
            </a:r>
            <a:endParaRPr sz="850" dirty="0">
              <a:latin typeface="Microsoft Sans Serif"/>
              <a:cs typeface="Microsoft Sans Serif"/>
            </a:endParaRPr>
          </a:p>
          <a:p>
            <a:pPr marL="1365250">
              <a:lnSpc>
                <a:spcPts val="955"/>
              </a:lnSpc>
            </a:pPr>
            <a:r>
              <a:rPr sz="850" spc="30" dirty="0">
                <a:latin typeface="Microsoft Sans Serif"/>
                <a:cs typeface="Microsoft Sans Serif"/>
              </a:rPr>
              <a:t>&lt;!-- </a:t>
            </a:r>
            <a:r>
              <a:rPr sz="850" spc="165" dirty="0">
                <a:latin typeface="Microsoft Sans Serif"/>
                <a:cs typeface="Microsoft Sans Serif"/>
              </a:rPr>
              <a:t> </a:t>
            </a:r>
            <a:r>
              <a:rPr sz="850" spc="105" dirty="0">
                <a:latin typeface="Microsoft Sans Serif"/>
                <a:cs typeface="Microsoft Sans Serif"/>
              </a:rPr>
              <a:t>&lt;style&gt;add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0" dirty="0">
                <a:latin typeface="Microsoft Sans Serif"/>
                <a:cs typeface="Microsoft Sans Serif"/>
              </a:rPr>
              <a:t>required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25" dirty="0">
                <a:latin typeface="Microsoft Sans Serif"/>
                <a:cs typeface="Microsoft Sans Serif"/>
              </a:rPr>
              <a:t>styles&lt;/style&gt;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30" dirty="0">
                <a:latin typeface="Microsoft Sans Serif"/>
                <a:cs typeface="Microsoft Sans Serif"/>
              </a:rPr>
              <a:t>--&gt;</a:t>
            </a:r>
            <a:endParaRPr sz="850" dirty="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90" dirty="0">
                <a:latin typeface="Microsoft Sans Serif"/>
                <a:cs typeface="Microsoft Sans Serif"/>
              </a:rPr>
              <a:t>&lt;/head&gt;</a:t>
            </a:r>
            <a:endParaRPr sz="850" dirty="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spc="75" dirty="0">
                <a:latin typeface="Microsoft Sans Serif"/>
                <a:cs typeface="Microsoft Sans Serif"/>
              </a:rPr>
              <a:t>&lt;body&gt;</a:t>
            </a:r>
            <a:endParaRPr sz="850" dirty="0">
              <a:latin typeface="Microsoft Sans Serif"/>
              <a:cs typeface="Microsoft Sans Serif"/>
            </a:endParaRPr>
          </a:p>
          <a:p>
            <a:pPr marL="136525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20" dirty="0">
                <a:latin typeface="Microsoft Sans Serif"/>
                <a:cs typeface="Microsoft Sans Serif"/>
              </a:rPr>
              <a:t>v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110" dirty="0">
                <a:latin typeface="Microsoft Sans Serif"/>
                <a:cs typeface="Microsoft Sans Serif"/>
              </a:rPr>
              <a:t>ba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0" dirty="0">
                <a:latin typeface="Microsoft Sans Serif"/>
                <a:cs typeface="Microsoft Sans Serif"/>
              </a:rPr>
              <a:t>d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20" dirty="0">
                <a:latin typeface="Microsoft Sans Serif"/>
                <a:cs typeface="Microsoft Sans Serif"/>
              </a:rPr>
              <a:t>v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55" dirty="0">
                <a:latin typeface="Microsoft Sans Serif"/>
                <a:cs typeface="Microsoft Sans Serif"/>
              </a:rPr>
              <a:t>&lt;a</a:t>
            </a:r>
            <a:r>
              <a:rPr sz="850" spc="-60" dirty="0">
                <a:latin typeface="Microsoft Sans Serif"/>
                <a:cs typeface="Microsoft Sans Serif"/>
              </a:rPr>
              <a:t> </a:t>
            </a:r>
            <a:r>
              <a:rPr sz="850" spc="100" dirty="0">
                <a:latin typeface="Microsoft Sans Serif"/>
                <a:cs typeface="Microsoft Sans Serif"/>
              </a:rPr>
              <a:t>href="p1.html"&gt;&lt;kk</a:t>
            </a:r>
            <a:r>
              <a:rPr sz="850" spc="-60" dirty="0">
                <a:latin typeface="Microsoft Sans Serif"/>
                <a:cs typeface="Microsoft Sans Serif"/>
              </a:rPr>
              <a:t> </a:t>
            </a:r>
            <a:r>
              <a:rPr sz="850" spc="120" dirty="0">
                <a:latin typeface="Microsoft Sans Serif"/>
                <a:cs typeface="Microsoft Sans Serif"/>
              </a:rPr>
              <a:t>style="color:</a:t>
            </a:r>
            <a:r>
              <a:rPr sz="850" spc="-55" dirty="0">
                <a:latin typeface="Microsoft Sans Serif"/>
                <a:cs typeface="Microsoft Sans Serif"/>
              </a:rPr>
              <a:t> </a:t>
            </a:r>
            <a:r>
              <a:rPr sz="850" spc="85" dirty="0">
                <a:latin typeface="Microsoft Sans Serif"/>
                <a:cs typeface="Microsoft Sans Serif"/>
              </a:rPr>
              <a:t>pink;"&gt;Food&lt;/kk&gt;</a:t>
            </a:r>
            <a:endParaRPr sz="850" dirty="0">
              <a:latin typeface="Microsoft Sans Serif"/>
              <a:cs typeface="Microsoft Sans Serif"/>
            </a:endParaRPr>
          </a:p>
          <a:p>
            <a:pPr marL="1283335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0" dirty="0">
                <a:latin typeface="Microsoft Sans Serif"/>
                <a:cs typeface="Microsoft Sans Serif"/>
              </a:rPr>
              <a:t>pa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145" dirty="0">
                <a:latin typeface="Microsoft Sans Serif"/>
                <a:cs typeface="Microsoft Sans Serif"/>
              </a:rPr>
              <a:t>y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35" dirty="0">
                <a:latin typeface="Microsoft Sans Serif"/>
                <a:cs typeface="Microsoft Sans Serif"/>
              </a:rPr>
              <a:t>: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g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ee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30" dirty="0">
                <a:latin typeface="Microsoft Sans Serif"/>
                <a:cs typeface="Microsoft Sans Serif"/>
              </a:rPr>
              <a:t>;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dirty="0">
                <a:latin typeface="Microsoft Sans Serif"/>
                <a:cs typeface="Microsoft Sans Serif"/>
              </a:rPr>
              <a:t>&gt;</a:t>
            </a:r>
            <a:r>
              <a:rPr sz="850" spc="-50" dirty="0">
                <a:latin typeface="Microsoft Sans Serif"/>
                <a:cs typeface="Microsoft Sans Serif"/>
              </a:rPr>
              <a:t>G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00" dirty="0">
                <a:latin typeface="Microsoft Sans Serif"/>
                <a:cs typeface="Microsoft Sans Serif"/>
              </a:rPr>
              <a:t>m</a:t>
            </a: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110" dirty="0">
                <a:latin typeface="Microsoft Sans Serif"/>
                <a:cs typeface="Microsoft Sans Serif"/>
              </a:rPr>
              <a:t>pa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dirty="0">
                <a:latin typeface="Microsoft Sans Serif"/>
                <a:cs typeface="Microsoft Sans Serif"/>
              </a:rPr>
              <a:t>&gt;&lt;</a:t>
            </a:r>
            <a:r>
              <a:rPr sz="850" spc="204" dirty="0">
                <a:latin typeface="Microsoft Sans Serif"/>
                <a:cs typeface="Microsoft Sans Serif"/>
              </a:rPr>
              <a:t>/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spc="100" dirty="0">
                <a:latin typeface="Microsoft Sans Serif"/>
                <a:cs typeface="Microsoft Sans Serif"/>
              </a:rPr>
              <a:t>&lt;/div&gt;</a:t>
            </a:r>
            <a:endParaRPr sz="850" dirty="0">
              <a:latin typeface="Microsoft Sans Serif"/>
              <a:cs typeface="Microsoft Sans Serif"/>
            </a:endParaRPr>
          </a:p>
          <a:p>
            <a:pPr marL="144780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114" dirty="0">
                <a:latin typeface="Microsoft Sans Serif"/>
                <a:cs typeface="Microsoft Sans Serif"/>
              </a:rPr>
              <a:t>u</a:t>
            </a:r>
            <a:r>
              <a:rPr sz="850" spc="80" dirty="0">
                <a:latin typeface="Microsoft Sans Serif"/>
                <a:cs typeface="Microsoft Sans Serif"/>
              </a:rPr>
              <a:t>l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45" dirty="0">
                <a:latin typeface="Microsoft Sans Serif"/>
                <a:cs typeface="Microsoft Sans Serif"/>
              </a:rPr>
              <a:t>c</a:t>
            </a:r>
            <a:r>
              <a:rPr sz="850" spc="75" dirty="0">
                <a:latin typeface="Microsoft Sans Serif"/>
                <a:cs typeface="Microsoft Sans Serif"/>
              </a:rPr>
              <a:t>l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130" dirty="0">
                <a:latin typeface="Microsoft Sans Serif"/>
                <a:cs typeface="Microsoft Sans Serif"/>
              </a:rPr>
              <a:t>ss</a:t>
            </a:r>
            <a:r>
              <a:rPr sz="850" spc="50" dirty="0">
                <a:latin typeface="Microsoft Sans Serif"/>
                <a:cs typeface="Microsoft Sans Serif"/>
              </a:rPr>
              <a:t>=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40" dirty="0">
                <a:latin typeface="Microsoft Sans Serif"/>
                <a:cs typeface="Microsoft Sans Serif"/>
              </a:rPr>
              <a:t>-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50" dirty="0">
                <a:latin typeface="Microsoft Sans Serif"/>
                <a:cs typeface="Microsoft Sans Serif"/>
              </a:rPr>
              <a:t>k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80" dirty="0">
                <a:latin typeface="Microsoft Sans Serif"/>
                <a:cs typeface="Microsoft Sans Serif"/>
              </a:rPr>
              <a:t>"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40" dirty="0">
                <a:latin typeface="Microsoft Sans Serif"/>
                <a:cs typeface="Microsoft Sans Serif"/>
              </a:rPr>
              <a:t>&lt;li&gt;&lt;a</a:t>
            </a:r>
            <a:r>
              <a:rPr sz="850" spc="-55" dirty="0">
                <a:latin typeface="Microsoft Sans Serif"/>
                <a:cs typeface="Microsoft Sans Serif"/>
              </a:rPr>
              <a:t> </a:t>
            </a:r>
            <a:r>
              <a:rPr sz="850" spc="100" dirty="0">
                <a:latin typeface="Microsoft Sans Serif"/>
                <a:cs typeface="Microsoft Sans Serif"/>
              </a:rPr>
              <a:t>href="index.html"&gt;Home&lt;/a&gt;&lt;/li&gt;</a:t>
            </a:r>
            <a:endParaRPr sz="850" dirty="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spc="40" dirty="0">
                <a:latin typeface="Microsoft Sans Serif"/>
                <a:cs typeface="Microsoft Sans Serif"/>
              </a:rPr>
              <a:t>&lt;li&gt;&lt;a</a:t>
            </a:r>
            <a:r>
              <a:rPr sz="850" spc="-40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href="about.html"&gt;About&lt;/a&gt;&lt;/li&gt;</a:t>
            </a:r>
            <a:endParaRPr sz="850" dirty="0">
              <a:latin typeface="Microsoft Sans Serif"/>
              <a:cs typeface="Microsoft Sans Serif"/>
            </a:endParaRPr>
          </a:p>
          <a:p>
            <a:pPr marL="1530350">
              <a:lnSpc>
                <a:spcPts val="955"/>
              </a:lnSpc>
            </a:pPr>
            <a:r>
              <a:rPr sz="850" dirty="0">
                <a:latin typeface="Microsoft Sans Serif"/>
                <a:cs typeface="Microsoft Sans Serif"/>
              </a:rPr>
              <a:t>&lt;</a:t>
            </a:r>
            <a:r>
              <a:rPr sz="850" spc="30" dirty="0">
                <a:latin typeface="Microsoft Sans Serif"/>
                <a:cs typeface="Microsoft Sans Serif"/>
              </a:rPr>
              <a:t>!</a:t>
            </a:r>
            <a:r>
              <a:rPr sz="850" spc="40" dirty="0">
                <a:latin typeface="Microsoft Sans Serif"/>
                <a:cs typeface="Microsoft Sans Serif"/>
              </a:rPr>
              <a:t>--</a:t>
            </a:r>
            <a:r>
              <a:rPr sz="850" spc="110" dirty="0">
                <a:latin typeface="Microsoft Sans Serif"/>
                <a:cs typeface="Microsoft Sans Serif"/>
              </a:rPr>
              <a:t>ad</a:t>
            </a:r>
            <a:r>
              <a:rPr sz="850" spc="114" dirty="0">
                <a:latin typeface="Microsoft Sans Serif"/>
                <a:cs typeface="Microsoft Sans Serif"/>
              </a:rPr>
              <a:t>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qu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245" dirty="0">
                <a:latin typeface="Microsoft Sans Serif"/>
                <a:cs typeface="Microsoft Sans Serif"/>
              </a:rPr>
              <a:t>r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14" dirty="0">
                <a:latin typeface="Microsoft Sans Serif"/>
                <a:cs typeface="Microsoft Sans Serif"/>
              </a:rPr>
              <a:t>d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10" dirty="0">
                <a:latin typeface="Microsoft Sans Serif"/>
                <a:cs typeface="Microsoft Sans Serif"/>
              </a:rPr>
              <a:t>a</a:t>
            </a:r>
            <a:r>
              <a:rPr sz="850" spc="215" dirty="0">
                <a:latin typeface="Microsoft Sans Serif"/>
                <a:cs typeface="Microsoft Sans Serif"/>
              </a:rPr>
              <a:t>v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10" dirty="0">
                <a:latin typeface="Microsoft Sans Serif"/>
                <a:cs typeface="Microsoft Sans Serif"/>
              </a:rPr>
              <a:t>ga</a:t>
            </a:r>
            <a:r>
              <a:rPr sz="850" spc="275" dirty="0">
                <a:latin typeface="Microsoft Sans Serif"/>
                <a:cs typeface="Microsoft Sans Serif"/>
              </a:rPr>
              <a:t>t</a:t>
            </a:r>
            <a:r>
              <a:rPr sz="850" spc="75" dirty="0">
                <a:latin typeface="Microsoft Sans Serif"/>
                <a:cs typeface="Microsoft Sans Serif"/>
              </a:rPr>
              <a:t>i</a:t>
            </a:r>
            <a:r>
              <a:rPr sz="850" spc="100" dirty="0">
                <a:latin typeface="Microsoft Sans Serif"/>
                <a:cs typeface="Microsoft Sans Serif"/>
              </a:rPr>
              <a:t>o</a:t>
            </a:r>
            <a:r>
              <a:rPr sz="850" spc="120" dirty="0">
                <a:latin typeface="Microsoft Sans Serif"/>
                <a:cs typeface="Microsoft Sans Serif"/>
              </a:rPr>
              <a:t>n</a:t>
            </a:r>
            <a:r>
              <a:rPr sz="850" spc="-65" dirty="0">
                <a:latin typeface="Microsoft Sans Serif"/>
                <a:cs typeface="Microsoft Sans Serif"/>
              </a:rPr>
              <a:t> </a:t>
            </a:r>
            <a:r>
              <a:rPr sz="850" spc="75" dirty="0">
                <a:latin typeface="Microsoft Sans Serif"/>
                <a:cs typeface="Microsoft Sans Serif"/>
              </a:rPr>
              <a:t>li</a:t>
            </a:r>
            <a:r>
              <a:rPr sz="850" spc="114" dirty="0">
                <a:latin typeface="Microsoft Sans Serif"/>
                <a:cs typeface="Microsoft Sans Serif"/>
              </a:rPr>
              <a:t>n</a:t>
            </a:r>
            <a:r>
              <a:rPr sz="850" spc="100" dirty="0">
                <a:latin typeface="Microsoft Sans Serif"/>
                <a:cs typeface="Microsoft Sans Serif"/>
              </a:rPr>
              <a:t>e</a:t>
            </a:r>
            <a:r>
              <a:rPr sz="850" spc="130" dirty="0">
                <a:latin typeface="Microsoft Sans Serif"/>
                <a:cs typeface="Microsoft Sans Serif"/>
              </a:rPr>
              <a:t>s</a:t>
            </a:r>
            <a:r>
              <a:rPr sz="850" spc="40" dirty="0">
                <a:latin typeface="Microsoft Sans Serif"/>
                <a:cs typeface="Microsoft Sans Serif"/>
              </a:rPr>
              <a:t>--</a:t>
            </a:r>
            <a:r>
              <a:rPr sz="850" spc="5" dirty="0">
                <a:latin typeface="Microsoft Sans Serif"/>
                <a:cs typeface="Microsoft Sans Serif"/>
              </a:rPr>
              <a:t>&gt;</a:t>
            </a:r>
            <a:endParaRPr sz="850" dirty="0">
              <a:latin typeface="Microsoft Sans Serif"/>
              <a:cs typeface="Microsoft Sans Serif"/>
            </a:endParaRPr>
          </a:p>
          <a:p>
            <a:pPr marR="1529080" algn="ctr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&lt;/ul&gt;</a:t>
            </a:r>
            <a:endParaRPr sz="850" dirty="0">
              <a:latin typeface="Microsoft Sans Serif"/>
              <a:cs typeface="Microsoft Sans Serif"/>
            </a:endParaRPr>
          </a:p>
          <a:p>
            <a:pPr marR="1570990" algn="ctr">
              <a:lnSpc>
                <a:spcPts val="955"/>
              </a:lnSpc>
            </a:pPr>
            <a:r>
              <a:rPr sz="850" spc="105" dirty="0">
                <a:latin typeface="Microsoft Sans Serif"/>
                <a:cs typeface="Microsoft Sans Serif"/>
              </a:rPr>
              <a:t>&lt;/nav&gt;</a:t>
            </a:r>
            <a:endParaRPr sz="850" dirty="0">
              <a:latin typeface="Microsoft Sans Serif"/>
              <a:cs typeface="Microsoft Sans Serif"/>
            </a:endParaRPr>
          </a:p>
          <a:p>
            <a:pPr marR="1668780" algn="ctr">
              <a:lnSpc>
                <a:spcPts val="955"/>
              </a:lnSpc>
            </a:pPr>
            <a:r>
              <a:rPr sz="850" spc="80" dirty="0">
                <a:latin typeface="Microsoft Sans Serif"/>
                <a:cs typeface="Microsoft Sans Serif"/>
              </a:rPr>
              <a:t>&lt;div&gt;</a:t>
            </a:r>
            <a:endParaRPr sz="850" dirty="0">
              <a:latin typeface="Microsoft Sans Serif"/>
              <a:cs typeface="Microsoft Sans Serif"/>
            </a:endParaRPr>
          </a:p>
          <a:p>
            <a:pPr marL="1283335" marR="45720" indent="164465">
              <a:lnSpc>
                <a:spcPts val="960"/>
              </a:lnSpc>
              <a:spcBef>
                <a:spcPts val="50"/>
              </a:spcBef>
            </a:pPr>
            <a:r>
              <a:rPr sz="850" spc="-10" dirty="0">
                <a:latin typeface="Microsoft Sans Serif"/>
                <a:cs typeface="Microsoft Sans Serif"/>
              </a:rPr>
              <a:t>&lt;h1</a:t>
            </a:r>
            <a:r>
              <a:rPr sz="850" spc="-50" dirty="0">
                <a:latin typeface="Microsoft Sans Serif"/>
                <a:cs typeface="Microsoft Sans Serif"/>
              </a:rPr>
              <a:t> </a:t>
            </a:r>
            <a:r>
              <a:rPr sz="850" spc="125" dirty="0">
                <a:latin typeface="Microsoft Sans Serif"/>
                <a:cs typeface="Microsoft Sans Serif"/>
              </a:rPr>
              <a:t>style="margin-left: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60" dirty="0">
                <a:latin typeface="Microsoft Sans Serif"/>
                <a:cs typeface="Microsoft Sans Serif"/>
              </a:rPr>
              <a:t>15px;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110" dirty="0">
                <a:latin typeface="Microsoft Sans Serif"/>
                <a:cs typeface="Microsoft Sans Serif"/>
              </a:rPr>
              <a:t>color:cyan;"&gt;About</a:t>
            </a:r>
            <a:r>
              <a:rPr sz="850" spc="-45" dirty="0">
                <a:latin typeface="Microsoft Sans Serif"/>
                <a:cs typeface="Microsoft Sans Serif"/>
              </a:rPr>
              <a:t> </a:t>
            </a:r>
            <a:r>
              <a:rPr sz="850" spc="80" dirty="0">
                <a:latin typeface="Microsoft Sans Serif"/>
                <a:cs typeface="Microsoft Sans Serif"/>
              </a:rPr>
              <a:t>Food </a:t>
            </a:r>
            <a:r>
              <a:rPr sz="850" spc="-215" dirty="0">
                <a:latin typeface="Microsoft Sans Serif"/>
                <a:cs typeface="Microsoft Sans Serif"/>
              </a:rPr>
              <a:t> </a:t>
            </a:r>
            <a:r>
              <a:rPr sz="850" spc="70" dirty="0">
                <a:latin typeface="Microsoft Sans Serif"/>
                <a:cs typeface="Microsoft Sans Serif"/>
              </a:rPr>
              <a:t>Gram:&lt;/h1&gt;</a:t>
            </a:r>
            <a:endParaRPr sz="850" dirty="0">
              <a:latin typeface="Microsoft Sans Serif"/>
              <a:cs typeface="Microsoft Sans Serif"/>
            </a:endParaRPr>
          </a:p>
          <a:p>
            <a:pPr marL="1365250">
              <a:lnSpc>
                <a:spcPts val="930"/>
              </a:lnSpc>
            </a:pPr>
            <a:r>
              <a:rPr sz="850" spc="100" dirty="0">
                <a:latin typeface="Microsoft Sans Serif"/>
                <a:cs typeface="Microsoft Sans Serif"/>
              </a:rPr>
              <a:t>&lt;/div&gt;</a:t>
            </a: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0" dirty="0">
                <a:latin typeface="Microsoft Sans Serif"/>
                <a:cs typeface="Microsoft Sans Serif"/>
              </a:rPr>
              <a:t>d</a:t>
            </a:r>
            <a:r>
              <a:rPr sz="650" spc="65" dirty="0">
                <a:latin typeface="Microsoft Sans Serif"/>
                <a:cs typeface="Microsoft Sans Serif"/>
              </a:rPr>
              <a:t>i</a:t>
            </a:r>
            <a:r>
              <a:rPr sz="650" spc="195" dirty="0">
                <a:latin typeface="Microsoft Sans Serif"/>
                <a:cs typeface="Microsoft Sans Serif"/>
              </a:rPr>
              <a:t>v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125" dirty="0">
                <a:latin typeface="Microsoft Sans Serif"/>
                <a:cs typeface="Microsoft Sans Serif"/>
              </a:rPr>
              <a:t>ss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5" dirty="0">
                <a:latin typeface="Microsoft Sans Serif"/>
                <a:cs typeface="Microsoft Sans Serif"/>
              </a:rPr>
              <a:t>&gt;</a:t>
            </a:r>
            <a:endParaRPr sz="650" dirty="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&lt;div&gt;&lt;h1&gt;Vision:&lt;/h1&gt;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906780" indent="200025">
              <a:lnSpc>
                <a:spcPct val="100000"/>
              </a:lnSpc>
            </a:pPr>
            <a:r>
              <a:rPr sz="650" spc="80" dirty="0">
                <a:latin typeface="Microsoft Sans Serif"/>
                <a:cs typeface="Microsoft Sans Serif"/>
              </a:rPr>
              <a:t>&lt;p&gt;Our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vision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is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create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dynamic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online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hub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5" dirty="0">
                <a:latin typeface="Microsoft Sans Serif"/>
                <a:cs typeface="Microsoft Sans Serif"/>
              </a:rPr>
              <a:t>that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brings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together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food </a:t>
            </a:r>
            <a:r>
              <a:rPr sz="650" spc="-15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enthusiasts </a:t>
            </a:r>
            <a:r>
              <a:rPr sz="650" spc="170" dirty="0">
                <a:latin typeface="Microsoft Sans Serif"/>
                <a:cs typeface="Microsoft Sans Serif"/>
              </a:rPr>
              <a:t>from </a:t>
            </a:r>
            <a:r>
              <a:rPr sz="650" spc="125" dirty="0">
                <a:latin typeface="Microsoft Sans Serif"/>
                <a:cs typeface="Microsoft Sans Serif"/>
              </a:rPr>
              <a:t>around </a:t>
            </a:r>
            <a:r>
              <a:rPr sz="650" spc="150" dirty="0">
                <a:latin typeface="Microsoft Sans Serif"/>
                <a:cs typeface="Microsoft Sans Serif"/>
              </a:rPr>
              <a:t>the </a:t>
            </a:r>
            <a:r>
              <a:rPr sz="650" spc="120" dirty="0">
                <a:latin typeface="Microsoft Sans Serif"/>
                <a:cs typeface="Microsoft Sans Serif"/>
              </a:rPr>
              <a:t>world, providing </a:t>
            </a:r>
            <a:r>
              <a:rPr sz="650" spc="114" dirty="0">
                <a:latin typeface="Microsoft Sans Serif"/>
                <a:cs typeface="Microsoft Sans Serif"/>
              </a:rPr>
              <a:t>a </a:t>
            </a:r>
            <a:r>
              <a:rPr sz="650" spc="150" dirty="0">
                <a:latin typeface="Microsoft Sans Serif"/>
                <a:cs typeface="Microsoft Sans Serif"/>
              </a:rPr>
              <a:t>platform </a:t>
            </a:r>
            <a:r>
              <a:rPr sz="650" spc="160" dirty="0">
                <a:latin typeface="Microsoft Sans Serif"/>
                <a:cs typeface="Microsoft Sans Serif"/>
              </a:rPr>
              <a:t>for </a:t>
            </a:r>
            <a:r>
              <a:rPr sz="650" spc="110" dirty="0">
                <a:latin typeface="Microsoft Sans Serif"/>
                <a:cs typeface="Microsoft Sans Serif"/>
              </a:rPr>
              <a:t>sharing, </a:t>
            </a:r>
            <a:r>
              <a:rPr sz="650" spc="114" dirty="0">
                <a:latin typeface="Microsoft Sans Serif"/>
                <a:cs typeface="Microsoft Sans Serif"/>
              </a:rPr>
              <a:t> discovering,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celebrating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the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85" dirty="0">
                <a:latin typeface="Microsoft Sans Serif"/>
                <a:cs typeface="Microsoft Sans Serif"/>
              </a:rPr>
              <a:t>art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cooking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culinary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traditions.&lt;/p&gt;</a:t>
            </a:r>
            <a:endParaRPr sz="6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50" spc="100" dirty="0">
                <a:latin typeface="Microsoft Sans Serif"/>
                <a:cs typeface="Microsoft Sans Serif"/>
              </a:rPr>
              <a:t>&lt;/div&gt;</a:t>
            </a:r>
            <a:endParaRPr sz="650" dirty="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650" spc="65" dirty="0">
                <a:latin typeface="Microsoft Sans Serif"/>
                <a:cs typeface="Microsoft Sans Serif"/>
              </a:rPr>
              <a:t>&lt;div&gt;&lt;h1&gt;Mission:&lt;/h1&gt;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898525" indent="200025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&lt;p&gt;We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are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5" dirty="0">
                <a:latin typeface="Microsoft Sans Serif"/>
                <a:cs typeface="Microsoft Sans Serif"/>
              </a:rPr>
              <a:t>committed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building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user-centric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recipe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sharing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website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175" dirty="0">
                <a:latin typeface="Microsoft Sans Serif"/>
                <a:cs typeface="Microsoft Sans Serif"/>
              </a:rPr>
              <a:t>that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empowers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individuals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showcase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their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culinary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creativity,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learn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from </a:t>
            </a:r>
            <a:r>
              <a:rPr sz="650" spc="-155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one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another,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promote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sense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unity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through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50" dirty="0">
                <a:latin typeface="Microsoft Sans Serif"/>
                <a:cs typeface="Microsoft Sans Serif"/>
              </a:rPr>
              <a:t>the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universal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language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food.&lt;/p&gt;&lt;/div&gt;</a:t>
            </a:r>
            <a:endParaRPr sz="650" dirty="0">
              <a:latin typeface="Microsoft Sans Serif"/>
              <a:cs typeface="Microsoft Sans Serif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650" spc="75" dirty="0">
                <a:latin typeface="Microsoft Sans Serif"/>
                <a:cs typeface="Microsoft Sans Serif"/>
              </a:rPr>
              <a:t>&lt;div&gt;&lt;h1&gt;Objective:&lt;/h1&gt;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942975" indent="200025">
              <a:lnSpc>
                <a:spcPct val="100000"/>
              </a:lnSpc>
            </a:pPr>
            <a:r>
              <a:rPr sz="650" spc="25" dirty="0">
                <a:latin typeface="Microsoft Sans Serif"/>
                <a:cs typeface="Microsoft Sans Serif"/>
              </a:rPr>
              <a:t>&lt;p&gt;1)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Facilitate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seamless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recipe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sharing,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encouraging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diverse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range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of </a:t>
            </a:r>
            <a:r>
              <a:rPr sz="650" spc="1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cooks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70" dirty="0">
                <a:latin typeface="Microsoft Sans Serif"/>
                <a:cs typeface="Microsoft Sans Serif"/>
              </a:rPr>
              <a:t>to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showcase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their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skills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creations.&lt;/p&gt;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1087120" indent="200025">
              <a:lnSpc>
                <a:spcPct val="100000"/>
              </a:lnSpc>
              <a:spcBef>
                <a:spcPts val="5"/>
              </a:spcBef>
            </a:pPr>
            <a:r>
              <a:rPr sz="650" spc="60" dirty="0">
                <a:latin typeface="Microsoft Sans Serif"/>
                <a:cs typeface="Microsoft Sans Serif"/>
              </a:rPr>
              <a:t>&lt;p&gt;2)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Cultivate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global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community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5" dirty="0">
                <a:latin typeface="Microsoft Sans Serif"/>
                <a:cs typeface="Microsoft Sans Serif"/>
              </a:rPr>
              <a:t>where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users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can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learn,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adapt,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appreciate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40" dirty="0">
                <a:latin typeface="Microsoft Sans Serif"/>
                <a:cs typeface="Microsoft Sans Serif"/>
              </a:rPr>
              <a:t>different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cooking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30" dirty="0">
                <a:latin typeface="Microsoft Sans Serif"/>
                <a:cs typeface="Microsoft Sans Serif"/>
              </a:rPr>
              <a:t>styles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and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ingredients.&lt;/p&gt;&lt;/div&gt;&lt;/div&gt;</a:t>
            </a:r>
            <a:endParaRPr sz="6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 dirty="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</a:pPr>
            <a:r>
              <a:rPr sz="650" spc="100" dirty="0">
                <a:latin typeface="Microsoft Sans Serif"/>
                <a:cs typeface="Microsoft Sans Serif"/>
              </a:rPr>
              <a:t>&lt;div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style="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margin-left: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55px;</a:t>
            </a:r>
            <a:r>
              <a:rPr sz="650" spc="-3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margin-top: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75" dirty="0">
                <a:latin typeface="Microsoft Sans Serif"/>
                <a:cs typeface="Microsoft Sans Serif"/>
              </a:rPr>
              <a:t>199px;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text-align: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4" dirty="0">
                <a:latin typeface="Microsoft Sans Serif"/>
                <a:cs typeface="Microsoft Sans Serif"/>
              </a:rPr>
              <a:t>center;"&gt;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1049020" indent="133350">
              <a:lnSpc>
                <a:spcPct val="100000"/>
              </a:lnSpc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4" dirty="0">
                <a:latin typeface="Microsoft Sans Serif"/>
                <a:cs typeface="Microsoft Sans Serif"/>
              </a:rPr>
              <a:t>h</a:t>
            </a:r>
            <a:r>
              <a:rPr sz="650" spc="-90" dirty="0">
                <a:latin typeface="Microsoft Sans Serif"/>
                <a:cs typeface="Microsoft Sans Serif"/>
              </a:rPr>
              <a:t>1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35" dirty="0">
                <a:latin typeface="Microsoft Sans Serif"/>
                <a:cs typeface="Microsoft Sans Serif"/>
              </a:rPr>
              <a:t>y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35" dirty="0">
                <a:latin typeface="Microsoft Sans Serif"/>
                <a:cs typeface="Microsoft Sans Serif"/>
              </a:rPr>
              <a:t>:</a:t>
            </a:r>
            <a:r>
              <a:rPr sz="650" spc="110" dirty="0">
                <a:latin typeface="Microsoft Sans Serif"/>
                <a:cs typeface="Microsoft Sans Serif"/>
              </a:rPr>
              <a:t>da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140" dirty="0">
                <a:latin typeface="Microsoft Sans Serif"/>
                <a:cs typeface="Microsoft Sans Serif"/>
              </a:rPr>
              <a:t>k</a:t>
            </a:r>
            <a:r>
              <a:rPr sz="650" spc="195" dirty="0">
                <a:latin typeface="Microsoft Sans Serif"/>
                <a:cs typeface="Microsoft Sans Serif"/>
              </a:rPr>
              <a:t>m</a:t>
            </a:r>
            <a:r>
              <a:rPr sz="650" spc="110" dirty="0">
                <a:latin typeface="Microsoft Sans Serif"/>
                <a:cs typeface="Microsoft Sans Serif"/>
              </a:rPr>
              <a:t>ag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114" dirty="0">
                <a:latin typeface="Microsoft Sans Serif"/>
                <a:cs typeface="Microsoft Sans Serif"/>
              </a:rPr>
              <a:t>n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35" dirty="0">
                <a:latin typeface="Microsoft Sans Serif"/>
                <a:cs typeface="Microsoft Sans Serif"/>
              </a:rPr>
              <a:t>;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00" dirty="0">
                <a:latin typeface="Microsoft Sans Serif"/>
                <a:cs typeface="Microsoft Sans Serif"/>
              </a:rPr>
              <a:t>e</a:t>
            </a:r>
            <a:r>
              <a:rPr sz="650" spc="145" dirty="0">
                <a:latin typeface="Microsoft Sans Serif"/>
                <a:cs typeface="Microsoft Sans Serif"/>
              </a:rPr>
              <a:t>x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45" dirty="0">
                <a:latin typeface="Microsoft Sans Serif"/>
                <a:cs typeface="Microsoft Sans Serif"/>
              </a:rPr>
              <a:t>-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114" dirty="0">
                <a:latin typeface="Microsoft Sans Serif"/>
                <a:cs typeface="Microsoft Sans Serif"/>
              </a:rPr>
              <a:t>h</a:t>
            </a:r>
            <a:r>
              <a:rPr sz="650" spc="110" dirty="0">
                <a:latin typeface="Microsoft Sans Serif"/>
                <a:cs typeface="Microsoft Sans Serif"/>
              </a:rPr>
              <a:t>ad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195" dirty="0">
                <a:latin typeface="Microsoft Sans Serif"/>
                <a:cs typeface="Microsoft Sans Serif"/>
              </a:rPr>
              <a:t>w</a:t>
            </a:r>
            <a:r>
              <a:rPr sz="650" spc="40" dirty="0">
                <a:latin typeface="Microsoft Sans Serif"/>
                <a:cs typeface="Microsoft Sans Serif"/>
              </a:rPr>
              <a:t>: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50" dirty="0">
                <a:latin typeface="Microsoft Sans Serif"/>
                <a:cs typeface="Microsoft Sans Serif"/>
              </a:rPr>
              <a:t>x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85" dirty="0">
                <a:latin typeface="Microsoft Sans Serif"/>
                <a:cs typeface="Microsoft Sans Serif"/>
              </a:rPr>
              <a:t>2</a:t>
            </a:r>
            <a:r>
              <a:rPr sz="650" spc="110" dirty="0">
                <a:latin typeface="Microsoft Sans Serif"/>
                <a:cs typeface="Microsoft Sans Serif"/>
              </a:rPr>
              <a:t>p</a:t>
            </a:r>
            <a:r>
              <a:rPr sz="650" spc="145" dirty="0">
                <a:latin typeface="Microsoft Sans Serif"/>
                <a:cs typeface="Microsoft Sans Serif"/>
              </a:rPr>
              <a:t>x</a:t>
            </a:r>
            <a:r>
              <a:rPr sz="650" spc="35" dirty="0">
                <a:latin typeface="Microsoft Sans Serif"/>
                <a:cs typeface="Microsoft Sans Serif"/>
              </a:rPr>
              <a:t>;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0" dirty="0">
                <a:latin typeface="Microsoft Sans Serif"/>
                <a:cs typeface="Microsoft Sans Serif"/>
              </a:rPr>
              <a:t>&gt;</a:t>
            </a:r>
            <a:r>
              <a:rPr sz="650" spc="150" dirty="0">
                <a:latin typeface="Microsoft Sans Serif"/>
                <a:cs typeface="Microsoft Sans Serif"/>
              </a:rPr>
              <a:t>J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35" dirty="0">
                <a:latin typeface="Microsoft Sans Serif"/>
                <a:cs typeface="Microsoft Sans Serif"/>
              </a:rPr>
              <a:t>t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35" dirty="0">
                <a:latin typeface="Microsoft Sans Serif"/>
                <a:cs typeface="Microsoft Sans Serif"/>
              </a:rPr>
              <a:t>F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185" dirty="0">
                <a:latin typeface="Microsoft Sans Serif"/>
                <a:cs typeface="Microsoft Sans Serif"/>
              </a:rPr>
              <a:t>r  </a:t>
            </a:r>
            <a:r>
              <a:rPr sz="650" spc="40" dirty="0">
                <a:latin typeface="Microsoft Sans Serif"/>
                <a:cs typeface="Microsoft Sans Serif"/>
              </a:rPr>
              <a:t>U&lt;/h1&gt;</a:t>
            </a:r>
            <a:endParaRPr sz="650" dirty="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  <a:spcBef>
                <a:spcPts val="5"/>
              </a:spcBef>
            </a:pPr>
            <a:r>
              <a:rPr sz="650" spc="100" dirty="0">
                <a:latin typeface="Microsoft Sans Serif"/>
                <a:cs typeface="Microsoft Sans Serif"/>
              </a:rPr>
              <a:t>&lt;/div&gt;</a:t>
            </a:r>
            <a:endParaRPr sz="650" dirty="0">
              <a:latin typeface="Microsoft Sans Serif"/>
              <a:cs typeface="Microsoft Sans Serif"/>
            </a:endParaRPr>
          </a:p>
          <a:p>
            <a:pPr marL="79375">
              <a:lnSpc>
                <a:spcPct val="100000"/>
              </a:lnSpc>
            </a:pPr>
            <a:r>
              <a:rPr sz="650" spc="20" dirty="0">
                <a:latin typeface="Microsoft Sans Serif"/>
                <a:cs typeface="Microsoft Sans Serif"/>
              </a:rPr>
              <a:t>&lt;</a:t>
            </a:r>
            <a:r>
              <a:rPr sz="650" spc="110" dirty="0">
                <a:latin typeface="Microsoft Sans Serif"/>
                <a:cs typeface="Microsoft Sans Serif"/>
              </a:rPr>
              <a:t>d</a:t>
            </a:r>
            <a:r>
              <a:rPr sz="650" spc="65" dirty="0">
                <a:latin typeface="Microsoft Sans Serif"/>
                <a:cs typeface="Microsoft Sans Serif"/>
              </a:rPr>
              <a:t>i</a:t>
            </a:r>
            <a:r>
              <a:rPr sz="650" spc="195" dirty="0">
                <a:latin typeface="Microsoft Sans Serif"/>
                <a:cs typeface="Microsoft Sans Serif"/>
              </a:rPr>
              <a:t>v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35" dirty="0">
                <a:latin typeface="Microsoft Sans Serif"/>
                <a:cs typeface="Microsoft Sans Serif"/>
              </a:rPr>
              <a:t>c</a:t>
            </a:r>
            <a:r>
              <a:rPr sz="650" spc="65" dirty="0">
                <a:latin typeface="Microsoft Sans Serif"/>
                <a:cs typeface="Microsoft Sans Serif"/>
              </a:rPr>
              <a:t>l</a:t>
            </a:r>
            <a:r>
              <a:rPr sz="650" spc="110" dirty="0">
                <a:latin typeface="Microsoft Sans Serif"/>
                <a:cs typeface="Microsoft Sans Serif"/>
              </a:rPr>
              <a:t>a</a:t>
            </a:r>
            <a:r>
              <a:rPr sz="650" spc="125" dirty="0">
                <a:latin typeface="Microsoft Sans Serif"/>
                <a:cs typeface="Microsoft Sans Serif"/>
              </a:rPr>
              <a:t>ss</a:t>
            </a:r>
            <a:r>
              <a:rPr sz="650" spc="65" dirty="0">
                <a:latin typeface="Microsoft Sans Serif"/>
                <a:cs typeface="Microsoft Sans Serif"/>
              </a:rPr>
              <a:t>=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65" dirty="0">
                <a:latin typeface="Microsoft Sans Serif"/>
                <a:cs typeface="Microsoft Sans Serif"/>
              </a:rPr>
              <a:t>j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125" dirty="0">
                <a:latin typeface="Microsoft Sans Serif"/>
                <a:cs typeface="Microsoft Sans Serif"/>
              </a:rPr>
              <a:t>s</a:t>
            </a:r>
            <a:r>
              <a:rPr sz="650" spc="229" dirty="0">
                <a:latin typeface="Microsoft Sans Serif"/>
                <a:cs typeface="Microsoft Sans Serif"/>
              </a:rPr>
              <a:t>t</a:t>
            </a:r>
            <a:r>
              <a:rPr sz="650" spc="165" dirty="0">
                <a:latin typeface="Microsoft Sans Serif"/>
                <a:cs typeface="Microsoft Sans Serif"/>
              </a:rPr>
              <a:t>f</a:t>
            </a:r>
            <a:r>
              <a:rPr sz="650" spc="100" dirty="0">
                <a:latin typeface="Microsoft Sans Serif"/>
                <a:cs typeface="Microsoft Sans Serif"/>
              </a:rPr>
              <a:t>o</a:t>
            </a:r>
            <a:r>
              <a:rPr sz="650" spc="210" dirty="0">
                <a:latin typeface="Microsoft Sans Serif"/>
                <a:cs typeface="Microsoft Sans Serif"/>
              </a:rPr>
              <a:t>r</a:t>
            </a:r>
            <a:r>
              <a:rPr sz="650" spc="114" dirty="0">
                <a:latin typeface="Microsoft Sans Serif"/>
                <a:cs typeface="Microsoft Sans Serif"/>
              </a:rPr>
              <a:t>u</a:t>
            </a:r>
            <a:r>
              <a:rPr sz="650" spc="80" dirty="0">
                <a:latin typeface="Microsoft Sans Serif"/>
                <a:cs typeface="Microsoft Sans Serif"/>
              </a:rPr>
              <a:t>"</a:t>
            </a:r>
            <a:r>
              <a:rPr sz="650" spc="25" dirty="0">
                <a:latin typeface="Microsoft Sans Serif"/>
                <a:cs typeface="Microsoft Sans Serif"/>
              </a:rPr>
              <a:t>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1483360" indent="133350">
              <a:lnSpc>
                <a:spcPct val="100000"/>
              </a:lnSpc>
            </a:pPr>
            <a:r>
              <a:rPr sz="650" spc="65" dirty="0">
                <a:latin typeface="Microsoft Sans Serif"/>
                <a:cs typeface="Microsoft Sans Serif"/>
              </a:rPr>
              <a:t>&lt;a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href="signup.html"&gt;&lt;img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src="just/just1.png"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alt="Click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me"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height="300px"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width="300px"&gt;&lt;/a&gt;</a:t>
            </a:r>
            <a:endParaRPr sz="650" dirty="0">
              <a:latin typeface="Microsoft Sans Serif"/>
              <a:cs typeface="Microsoft Sans Serif"/>
            </a:endParaRPr>
          </a:p>
          <a:p>
            <a:pPr marL="12700" marR="1460500" indent="133350">
              <a:lnSpc>
                <a:spcPct val="100000"/>
              </a:lnSpc>
              <a:spcBef>
                <a:spcPts val="5"/>
              </a:spcBef>
            </a:pPr>
            <a:r>
              <a:rPr sz="650" spc="65" dirty="0">
                <a:latin typeface="Microsoft Sans Serif"/>
                <a:cs typeface="Microsoft Sans Serif"/>
              </a:rPr>
              <a:t>&lt;a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10" dirty="0">
                <a:latin typeface="Microsoft Sans Serif"/>
                <a:cs typeface="Microsoft Sans Serif"/>
              </a:rPr>
              <a:t>href="signup.html"&gt;&lt;img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20" dirty="0">
                <a:latin typeface="Microsoft Sans Serif"/>
                <a:cs typeface="Microsoft Sans Serif"/>
              </a:rPr>
              <a:t>src="just/just2.png"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95" dirty="0">
                <a:latin typeface="Microsoft Sans Serif"/>
                <a:cs typeface="Microsoft Sans Serif"/>
              </a:rPr>
              <a:t>alt="Click</a:t>
            </a:r>
            <a:r>
              <a:rPr sz="650" spc="-40" dirty="0">
                <a:latin typeface="Microsoft Sans Serif"/>
                <a:cs typeface="Microsoft Sans Serif"/>
              </a:rPr>
              <a:t> </a:t>
            </a:r>
            <a:r>
              <a:rPr sz="650" spc="125" dirty="0">
                <a:latin typeface="Microsoft Sans Serif"/>
                <a:cs typeface="Microsoft Sans Serif"/>
              </a:rPr>
              <a:t>me" </a:t>
            </a:r>
            <a:r>
              <a:rPr sz="650" spc="-160" dirty="0">
                <a:latin typeface="Microsoft Sans Serif"/>
                <a:cs typeface="Microsoft Sans Serif"/>
              </a:rPr>
              <a:t> </a:t>
            </a:r>
            <a:r>
              <a:rPr sz="650" spc="105" dirty="0">
                <a:latin typeface="Microsoft Sans Serif"/>
                <a:cs typeface="Microsoft Sans Serif"/>
              </a:rPr>
              <a:t>height="300px"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100" dirty="0">
                <a:latin typeface="Microsoft Sans Serif"/>
                <a:cs typeface="Microsoft Sans Serif"/>
              </a:rPr>
              <a:t>width="300px"&gt;&lt;/a&gt;</a:t>
            </a:r>
            <a:endParaRPr sz="650" dirty="0">
              <a:latin typeface="Microsoft Sans Serif"/>
              <a:cs typeface="Microsoft Sans Serif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sz="650" spc="95" dirty="0">
                <a:latin typeface="Microsoft Sans Serif"/>
                <a:cs typeface="Microsoft Sans Serif"/>
              </a:rPr>
              <a:t>&lt;/div&gt;&lt;/body&gt;</a:t>
            </a:r>
            <a:endParaRPr sz="6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650" spc="120" dirty="0">
                <a:latin typeface="Microsoft Sans Serif"/>
                <a:cs typeface="Microsoft Sans Serif"/>
              </a:rPr>
              <a:t>&lt;/html&gt;</a:t>
            </a:r>
            <a:endParaRPr sz="65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3437198" y="499124"/>
            <a:ext cx="2742438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35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45" dirty="0">
                <a:solidFill>
                  <a:srgbClr val="FFFFFF"/>
                </a:solidFill>
                <a:latin typeface="Tahoma"/>
                <a:cs typeface="Tahoma"/>
              </a:rPr>
              <a:t>bout</a:t>
            </a:r>
            <a:r>
              <a:rPr sz="3350" spc="4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4400" spc="45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6600" spc="67" baseline="1262" dirty="0">
                <a:solidFill>
                  <a:srgbClr val="FFFFFF"/>
                </a:solidFill>
                <a:latin typeface="Tahoma"/>
                <a:cs typeface="Tahoma"/>
              </a:rPr>
              <a:t>ml</a:t>
            </a:r>
            <a:endParaRPr sz="6600" baseline="1262">
              <a:latin typeface="Tahoma"/>
              <a:cs typeface="Tahoma"/>
            </a:endParaRPr>
          </a:p>
        </p:txBody>
      </p:sp>
      <p:pic>
        <p:nvPicPr>
          <p:cNvPr id="10" name="WhatsApp Audio 2023-09-05 at 12.59.00">
            <a:hlinkClick r:id="" action="ppaction://media"/>
            <a:extLst>
              <a:ext uri="{FF2B5EF4-FFF2-40B4-BE49-F238E27FC236}">
                <a16:creationId xmlns:a16="http://schemas.microsoft.com/office/drawing/2014/main" id="{37301F38-831D-93F4-6556-1FF970706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3335" y="622735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ABC2A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4540" cy="6858000"/>
            <a:chOff x="0" y="0"/>
            <a:chExt cx="12194540" cy="6858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090" y="0"/>
              <a:ext cx="6947136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191"/>
              <a:ext cx="7571679" cy="673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7549" y="229"/>
              <a:ext cx="4476749" cy="10375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21300000">
            <a:off x="8313385" y="160522"/>
            <a:ext cx="263634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5"/>
              </a:lnSpc>
            </a:pPr>
            <a:r>
              <a:rPr sz="3500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35" dirty="0">
                <a:solidFill>
                  <a:srgbClr val="FFFFFF"/>
                </a:solidFill>
                <a:latin typeface="Tahoma"/>
                <a:cs typeface="Tahoma"/>
              </a:rPr>
              <a:t>xplore</a:t>
            </a:r>
            <a:r>
              <a:rPr sz="3350" spc="-3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4400" spc="-3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6600" spc="-52" baseline="1262" dirty="0">
                <a:solidFill>
                  <a:srgbClr val="FFFFFF"/>
                </a:solidFill>
                <a:latin typeface="Tahoma"/>
                <a:cs typeface="Tahoma"/>
              </a:rPr>
              <a:t>sp</a:t>
            </a:r>
            <a:endParaRPr sz="6600" baseline="1262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27735" y="1024317"/>
            <a:ext cx="4751070" cy="57867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10"/>
              </a:lnSpc>
              <a:spcBef>
                <a:spcPts val="195"/>
              </a:spcBef>
            </a:pPr>
            <a:r>
              <a:rPr sz="75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&lt;%@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page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language="java"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contentType="text/html;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charset=UTF-8"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pageEncoding="UT </a:t>
            </a:r>
            <a:r>
              <a:rPr sz="750" spc="-18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8"%&gt;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75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dirty="0">
                <a:solidFill>
                  <a:srgbClr val="2E2526"/>
                </a:solidFill>
                <a:latin typeface="Microsoft Sans Serif"/>
                <a:cs typeface="Microsoft Sans Serif"/>
              </a:rPr>
              <a:t>@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pag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q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*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!</a:t>
            </a:r>
            <a:r>
              <a:rPr sz="750" spc="-2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-3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2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810"/>
              </a:lnSpc>
            </a:pP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&lt;html&gt;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810"/>
              </a:lnSpc>
            </a:pP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&lt;head&gt;</a:t>
            </a:r>
            <a:endParaRPr sz="750">
              <a:latin typeface="Microsoft Sans Serif"/>
              <a:cs typeface="Microsoft Sans Serif"/>
            </a:endParaRPr>
          </a:p>
          <a:p>
            <a:pPr marL="85725">
              <a:lnSpc>
                <a:spcPts val="810"/>
              </a:lnSpc>
            </a:pP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&lt;title&gt;Explore&lt;/title&gt;</a:t>
            </a:r>
            <a:endParaRPr sz="750">
              <a:latin typeface="Microsoft Sans Serif"/>
              <a:cs typeface="Microsoft Sans Serif"/>
            </a:endParaRPr>
          </a:p>
          <a:p>
            <a:pPr marL="85725">
              <a:lnSpc>
                <a:spcPts val="810"/>
              </a:lnSpc>
            </a:pPr>
            <a:r>
              <a:rPr sz="75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&lt;link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rel="stylesheet"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href="explore.css"&gt;</a:t>
            </a:r>
            <a:endParaRPr sz="750">
              <a:latin typeface="Microsoft Sans Serif"/>
              <a:cs typeface="Microsoft Sans Serif"/>
            </a:endParaRPr>
          </a:p>
          <a:p>
            <a:pPr marL="8572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!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--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add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--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810"/>
              </a:lnSpc>
            </a:pPr>
            <a:r>
              <a:rPr sz="75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&lt;/head&gt;</a:t>
            </a:r>
            <a:endParaRPr sz="750">
              <a:latin typeface="Microsoft Sans Serif"/>
              <a:cs typeface="Microsoft Sans Serif"/>
            </a:endParaRPr>
          </a:p>
          <a:p>
            <a:pPr marL="12700">
              <a:lnSpc>
                <a:spcPts val="810"/>
              </a:lnSpc>
            </a:pP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&lt;body&gt;</a:t>
            </a:r>
            <a:endParaRPr sz="750">
              <a:latin typeface="Microsoft Sans Serif"/>
              <a:cs typeface="Microsoft Sans Serif"/>
            </a:endParaRPr>
          </a:p>
          <a:p>
            <a:pPr marL="8572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8572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ba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2700" marR="619125" indent="219075">
              <a:lnSpc>
                <a:spcPts val="810"/>
              </a:lnSpc>
              <a:spcBef>
                <a:spcPts val="60"/>
              </a:spcBef>
            </a:pPr>
            <a:r>
              <a:rPr sz="75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&lt;a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href="p1.html"&gt;&lt;kk</a:t>
            </a:r>
            <a:r>
              <a:rPr sz="750" spc="-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style="color:</a:t>
            </a:r>
            <a:r>
              <a:rPr sz="750" spc="-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pink;"&gt;Food&lt;/kk&gt;</a:t>
            </a:r>
            <a:r>
              <a:rPr sz="750" spc="-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&lt;span</a:t>
            </a:r>
            <a:r>
              <a:rPr sz="750" spc="-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style="color: </a:t>
            </a:r>
            <a:r>
              <a:rPr sz="750" spc="-18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green;"&gt;Gram&lt;/span&gt;&lt;/a&gt;&lt;/div&gt;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75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&lt;li&gt;&lt;a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href="index.html"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&gt;Home&lt;/a&gt;&lt;/li&gt;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810"/>
              </a:lnSpc>
            </a:pPr>
            <a:r>
              <a:rPr sz="75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&lt;/ul&gt;&lt;/nav&gt;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ad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du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30480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du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da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-120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36004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gu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ab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un</a:t>
            </a:r>
            <a:r>
              <a:rPr sz="750" spc="-120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png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36004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ab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36004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158750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du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da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5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304800">
              <a:lnSpc>
                <a:spcPts val="810"/>
              </a:lnSpc>
            </a:pP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</a:t>
            </a:r>
            <a:endParaRPr sz="750">
              <a:latin typeface="Microsoft Sans Serif"/>
              <a:cs typeface="Microsoft Sans Serif"/>
            </a:endParaRPr>
          </a:p>
          <a:p>
            <a:pPr marL="377825" marR="1567815">
              <a:lnSpc>
                <a:spcPts val="810"/>
              </a:lnSpc>
              <a:spcBef>
                <a:spcPts val="55"/>
              </a:spcBef>
            </a:pPr>
            <a:r>
              <a:rPr sz="75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url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"jdbc:mysql://localhost:3306/register"; </a:t>
            </a:r>
            <a:r>
              <a:rPr sz="750" spc="-18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750">
              <a:latin typeface="Microsoft Sans Serif"/>
              <a:cs typeface="Microsoft Sans Serif"/>
            </a:endParaRPr>
          </a:p>
          <a:p>
            <a:pPr marL="377825">
              <a:lnSpc>
                <a:spcPts val="750"/>
              </a:lnSpc>
            </a:pP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750">
              <a:latin typeface="Microsoft Sans Serif"/>
              <a:cs typeface="Microsoft Sans Serif"/>
            </a:endParaRPr>
          </a:p>
          <a:p>
            <a:pPr marL="450850" marR="1933575" indent="-73660">
              <a:lnSpc>
                <a:spcPts val="810"/>
              </a:lnSpc>
              <a:spcBef>
                <a:spcPts val="55"/>
              </a:spcBef>
            </a:pPr>
            <a:r>
              <a:rPr sz="75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try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{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q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db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-2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75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750">
              <a:latin typeface="Microsoft Sans Serif"/>
              <a:cs typeface="Microsoft Sans Serif"/>
            </a:endParaRPr>
          </a:p>
          <a:p>
            <a:pPr marL="450850">
              <a:lnSpc>
                <a:spcPts val="750"/>
              </a:lnSpc>
            </a:pP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Connection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connection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DriverManager.getConnection(url,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user,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pass);</a:t>
            </a:r>
            <a:endParaRPr sz="750">
              <a:latin typeface="Microsoft Sans Serif"/>
              <a:cs typeface="Microsoft Sans Serif"/>
            </a:endParaRPr>
          </a:p>
          <a:p>
            <a:pPr marL="450850" marR="1208405">
              <a:lnSpc>
                <a:spcPts val="810"/>
              </a:lnSpc>
              <a:spcBef>
                <a:spcPts val="55"/>
              </a:spcBef>
            </a:pP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q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*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750" spc="-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-3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addp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;             </a:t>
            </a:r>
            <a:r>
              <a:rPr sz="75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Statement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statement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connection.createStatement(); </a:t>
            </a:r>
            <a:r>
              <a:rPr sz="750" spc="-18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statement.executeQuery(query); </a:t>
            </a:r>
            <a:r>
              <a:rPr sz="750" spc="-18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())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750">
              <a:latin typeface="Microsoft Sans Serif"/>
              <a:cs typeface="Microsoft Sans Serif"/>
            </a:endParaRPr>
          </a:p>
          <a:p>
            <a:pPr marL="524510">
              <a:lnSpc>
                <a:spcPts val="745"/>
              </a:lnSpc>
            </a:pPr>
            <a:r>
              <a:rPr sz="75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recipename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resultSet.getString("recipe_name");</a:t>
            </a:r>
            <a:endParaRPr sz="750">
              <a:latin typeface="Microsoft Sans Serif"/>
              <a:cs typeface="Microsoft Sans Serif"/>
            </a:endParaRPr>
          </a:p>
          <a:p>
            <a:pPr marL="524510" marR="403860">
              <a:lnSpc>
                <a:spcPts val="810"/>
              </a:lnSpc>
              <a:spcBef>
                <a:spcPts val="60"/>
              </a:spcBef>
            </a:pP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ng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_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;                </a:t>
            </a:r>
            <a:r>
              <a:rPr sz="75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    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recipelink    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     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resultSet.getString("recipe_link");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recipedescription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resultSet.getString("recipe_description");</a:t>
            </a:r>
            <a:endParaRPr sz="750">
              <a:latin typeface="Microsoft Sans Serif"/>
              <a:cs typeface="Microsoft Sans Serif"/>
            </a:endParaRPr>
          </a:p>
          <a:p>
            <a:pPr marL="304800">
              <a:lnSpc>
                <a:spcPts val="750"/>
              </a:lnSpc>
            </a:pP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&lt;img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75" dirty="0">
                <a:solidFill>
                  <a:srgbClr val="2E2526"/>
                </a:solidFill>
                <a:latin typeface="Microsoft Sans Serif"/>
                <a:cs typeface="Microsoft Sans Serif"/>
              </a:rPr>
              <a:t>src="&lt;%=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recipelink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%&gt;"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alt="image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of: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&lt;%=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recipename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%&gt;"&gt;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na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3</a:t>
            </a:r>
            <a:r>
              <a:rPr sz="75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&lt;div</a:t>
            </a:r>
            <a:r>
              <a:rPr sz="75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class="price"&gt;&lt;%=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recipetype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%&gt;&lt;/div&gt;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</a:t>
            </a:r>
            <a:r>
              <a:rPr sz="75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750">
              <a:latin typeface="Microsoft Sans Serif"/>
              <a:cs typeface="Microsoft Sans Serif"/>
            </a:endParaRPr>
          </a:p>
          <a:p>
            <a:pPr marL="377825" marR="3318510">
              <a:lnSpc>
                <a:spcPts val="810"/>
              </a:lnSpc>
              <a:spcBef>
                <a:spcPts val="55"/>
              </a:spcBef>
            </a:pP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resultSet.close(); </a:t>
            </a: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()</a:t>
            </a:r>
            <a:r>
              <a:rPr sz="75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;  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nn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75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75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75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75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75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()</a:t>
            </a:r>
            <a:r>
              <a:rPr sz="75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750">
              <a:latin typeface="Microsoft Sans Serif"/>
              <a:cs typeface="Microsoft Sans Serif"/>
            </a:endParaRPr>
          </a:p>
          <a:p>
            <a:pPr marL="304800">
              <a:lnSpc>
                <a:spcPts val="750"/>
              </a:lnSpc>
            </a:pP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catch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(ClassNotFoundException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|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SQLException</a:t>
            </a:r>
            <a:r>
              <a:rPr sz="75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e)</a:t>
            </a:r>
            <a:r>
              <a:rPr sz="75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75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750">
              <a:latin typeface="Microsoft Sans Serif"/>
              <a:cs typeface="Microsoft Sans Serif"/>
            </a:endParaRPr>
          </a:p>
          <a:p>
            <a:pPr marL="377825">
              <a:lnSpc>
                <a:spcPts val="810"/>
              </a:lnSpc>
            </a:pPr>
            <a:r>
              <a:rPr sz="75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e.printStackTrace();}</a:t>
            </a:r>
            <a:endParaRPr sz="750">
              <a:latin typeface="Microsoft Sans Serif"/>
              <a:cs typeface="Microsoft Sans Serif"/>
            </a:endParaRPr>
          </a:p>
          <a:p>
            <a:pPr marL="231775">
              <a:lnSpc>
                <a:spcPts val="810"/>
              </a:lnSpc>
            </a:pPr>
            <a:r>
              <a:rPr sz="750" spc="-25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</a:t>
            </a:r>
            <a:endParaRPr sz="750">
              <a:latin typeface="Microsoft Sans Serif"/>
              <a:cs typeface="Microsoft Sans Serif"/>
            </a:endParaRPr>
          </a:p>
          <a:p>
            <a:pPr marR="3495675" algn="ctr">
              <a:lnSpc>
                <a:spcPts val="810"/>
              </a:lnSpc>
            </a:pPr>
            <a:r>
              <a:rPr sz="75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&lt;/ul&gt;&lt;/div&gt;&lt;/div&gt;</a:t>
            </a:r>
            <a:endParaRPr sz="750">
              <a:latin typeface="Microsoft Sans Serif"/>
              <a:cs typeface="Microsoft Sans Serif"/>
            </a:endParaRPr>
          </a:p>
          <a:p>
            <a:pPr marR="3533140" algn="ctr">
              <a:lnSpc>
                <a:spcPts val="855"/>
              </a:lnSpc>
            </a:pPr>
            <a:r>
              <a:rPr sz="75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&lt;/div&gt;&lt;/body&gt;&lt;/html&gt;</a:t>
            </a:r>
            <a:endParaRPr sz="750">
              <a:latin typeface="Microsoft Sans Serif"/>
              <a:cs typeface="Microsoft Sans Serif"/>
            </a:endParaRPr>
          </a:p>
        </p:txBody>
      </p:sp>
      <p:pic>
        <p:nvPicPr>
          <p:cNvPr id="10" name="WhatsApp Audio 2023-09-05 at 2.59.08 PM">
            <a:hlinkClick r:id="" action="ppaction://media"/>
            <a:extLst>
              <a:ext uri="{FF2B5EF4-FFF2-40B4-BE49-F238E27FC236}">
                <a16:creationId xmlns:a16="http://schemas.microsoft.com/office/drawing/2014/main" id="{EFE9321A-A836-74DF-1047-F3FBD461A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3549" y="625264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899694"/>
            <a:ext cx="3941478" cy="4958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1528" y="1899694"/>
            <a:ext cx="3990974" cy="49583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6253" y="2040993"/>
            <a:ext cx="4000499" cy="48170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6029"/>
            <a:ext cx="4427253" cy="10375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781" y="585651"/>
            <a:ext cx="292989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b="0" i="1" spc="-690" dirty="0">
                <a:solidFill>
                  <a:srgbClr val="8E5437"/>
                </a:solidFill>
                <a:latin typeface="Arial"/>
                <a:cs typeface="Arial"/>
              </a:rPr>
              <a:t>Signup.html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3694" y="1916093"/>
            <a:ext cx="3257550" cy="142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18410">
              <a:lnSpc>
                <a:spcPct val="109600"/>
              </a:lnSpc>
              <a:spcBef>
                <a:spcPts val="100"/>
              </a:spcBef>
            </a:pPr>
            <a:r>
              <a:rPr sz="700" b="1" spc="-50" dirty="0">
                <a:latin typeface="Times New Roman"/>
                <a:cs typeface="Times New Roman"/>
              </a:rPr>
              <a:t>!</a:t>
            </a:r>
            <a:r>
              <a:rPr sz="700" b="1" spc="60" dirty="0">
                <a:latin typeface="Times New Roman"/>
                <a:cs typeface="Times New Roman"/>
              </a:rPr>
              <a:t>D</a:t>
            </a:r>
            <a:r>
              <a:rPr sz="700" b="1" spc="-15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CT</a:t>
            </a:r>
            <a:r>
              <a:rPr sz="700" b="1" spc="25" dirty="0">
                <a:latin typeface="Times New Roman"/>
                <a:cs typeface="Times New Roman"/>
              </a:rPr>
              <a:t>Y</a:t>
            </a:r>
            <a:r>
              <a:rPr sz="700" b="1" spc="-15" dirty="0">
                <a:latin typeface="Times New Roman"/>
                <a:cs typeface="Times New Roman"/>
              </a:rPr>
              <a:t>P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h</a:t>
            </a:r>
            <a:r>
              <a:rPr sz="700" b="1" spc="-5" dirty="0">
                <a:latin typeface="Times New Roman"/>
                <a:cs typeface="Times New Roman"/>
              </a:rPr>
              <a:t>t</a:t>
            </a:r>
            <a:r>
              <a:rPr sz="700" b="1" spc="-15" dirty="0">
                <a:latin typeface="Times New Roman"/>
                <a:cs typeface="Times New Roman"/>
              </a:rPr>
              <a:t>m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5" dirty="0">
                <a:latin typeface="Times New Roman"/>
                <a:cs typeface="Times New Roman"/>
              </a:rPr>
              <a:t>&gt;  </a:t>
            </a:r>
            <a:r>
              <a:rPr sz="700" b="1" spc="-10" dirty="0">
                <a:latin typeface="Times New Roman"/>
                <a:cs typeface="Times New Roman"/>
              </a:rPr>
              <a:t>html </a:t>
            </a:r>
            <a:r>
              <a:rPr sz="700" b="1" spc="-15" dirty="0">
                <a:latin typeface="Times New Roman"/>
                <a:cs typeface="Times New Roman"/>
              </a:rPr>
              <a:t>lang="en"&gt; 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5" dirty="0">
                <a:latin typeface="Times New Roman"/>
                <a:cs typeface="Times New Roman"/>
              </a:rPr>
              <a:t>head&gt;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5" dirty="0">
                <a:latin typeface="Times New Roman"/>
                <a:cs typeface="Times New Roman"/>
              </a:rPr>
              <a:t>&lt;link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rel="stylesheet"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href="styles.css"&gt;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link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el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leshee</a:t>
            </a:r>
            <a:r>
              <a:rPr sz="700" b="1" spc="-5" dirty="0">
                <a:latin typeface="Times New Roman"/>
                <a:cs typeface="Times New Roman"/>
              </a:rPr>
              <a:t>t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h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5" dirty="0">
                <a:latin typeface="Times New Roman"/>
                <a:cs typeface="Times New Roman"/>
              </a:rPr>
              <a:t>f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d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pd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wn</a:t>
            </a:r>
            <a:r>
              <a:rPr sz="700" b="1" spc="10" dirty="0">
                <a:latin typeface="Times New Roman"/>
                <a:cs typeface="Times New Roman"/>
              </a:rPr>
              <a:t>.</a:t>
            </a:r>
            <a:r>
              <a:rPr sz="700" b="1" spc="-10" dirty="0">
                <a:latin typeface="Times New Roman"/>
                <a:cs typeface="Times New Roman"/>
              </a:rPr>
              <a:t>css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5"/>
              </a:spcBef>
            </a:pPr>
            <a:r>
              <a:rPr sz="700" b="1" spc="5" dirty="0">
                <a:latin typeface="Times New Roman"/>
                <a:cs typeface="Times New Roman"/>
              </a:rPr>
              <a:t>&lt;link</a:t>
            </a:r>
            <a:r>
              <a:rPr sz="700" b="1" spc="-20" dirty="0">
                <a:latin typeface="Times New Roman"/>
                <a:cs typeface="Times New Roman"/>
              </a:rPr>
              <a:t> rel="stylesheet"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href="navigation.css"&gt;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5" dirty="0">
                <a:latin typeface="Times New Roman"/>
                <a:cs typeface="Times New Roman"/>
              </a:rPr>
              <a:t>&lt;title&gt;Sign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25" dirty="0">
                <a:latin typeface="Times New Roman"/>
                <a:cs typeface="Times New Roman"/>
              </a:rPr>
              <a:t>Up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and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Sign </a:t>
            </a:r>
            <a:r>
              <a:rPr sz="700" b="1" spc="5" dirty="0">
                <a:latin typeface="Times New Roman"/>
                <a:cs typeface="Times New Roman"/>
              </a:rPr>
              <a:t>In&lt;/title&gt;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&lt;!--&lt;style&gt;adding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5" dirty="0">
                <a:latin typeface="Times New Roman"/>
                <a:cs typeface="Times New Roman"/>
              </a:rPr>
              <a:t>style&lt;/style&gt;--&gt;</a:t>
            </a:r>
            <a:endParaRPr sz="700">
              <a:latin typeface="Times New Roman"/>
              <a:cs typeface="Times New Roman"/>
            </a:endParaRPr>
          </a:p>
          <a:p>
            <a:pPr marL="12700" marR="2974340">
              <a:lnSpc>
                <a:spcPct val="109600"/>
              </a:lnSpc>
            </a:pP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he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d</a:t>
            </a:r>
            <a:r>
              <a:rPr sz="700" b="1" spc="35" dirty="0">
                <a:latin typeface="Times New Roman"/>
                <a:cs typeface="Times New Roman"/>
              </a:rPr>
              <a:t>&gt;  </a:t>
            </a:r>
            <a:r>
              <a:rPr sz="700" b="1" spc="10" dirty="0">
                <a:latin typeface="Times New Roman"/>
                <a:cs typeface="Times New Roman"/>
              </a:rPr>
              <a:t>body&gt;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&lt;nav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class="navbar"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20" dirty="0">
                <a:latin typeface="Times New Roman"/>
                <a:cs typeface="Times New Roman"/>
              </a:rPr>
              <a:t>&gt;&lt;div</a:t>
            </a:r>
            <a:r>
              <a:rPr sz="700" b="1" spc="-10" dirty="0">
                <a:latin typeface="Times New Roman"/>
                <a:cs typeface="Times New Roman"/>
              </a:rPr>
              <a:t> class="logo"&gt;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0"/>
              </a:spcBef>
            </a:pPr>
            <a:r>
              <a:rPr sz="700" b="1" spc="25" dirty="0">
                <a:latin typeface="Times New Roman"/>
                <a:cs typeface="Times New Roman"/>
              </a:rPr>
              <a:t>&lt;a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href="index.html"&gt;&lt;kk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style="color:</a:t>
            </a:r>
            <a:r>
              <a:rPr sz="700" b="1" dirty="0">
                <a:latin typeface="Times New Roman"/>
                <a:cs typeface="Times New Roman"/>
              </a:rPr>
              <a:t> pink;"&gt;Food&lt;/kk&gt;</a:t>
            </a:r>
            <a:r>
              <a:rPr sz="700" b="1" spc="5" dirty="0">
                <a:latin typeface="Times New Roman"/>
                <a:cs typeface="Times New Roman"/>
              </a:rPr>
              <a:t> &lt;span </a:t>
            </a:r>
            <a:r>
              <a:rPr sz="700" b="1" spc="-10" dirty="0">
                <a:latin typeface="Times New Roman"/>
                <a:cs typeface="Times New Roman"/>
              </a:rPr>
              <a:t>style="color: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18341" y="3331120"/>
            <a:ext cx="102616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een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r>
              <a:rPr sz="700" b="1" spc="20" dirty="0">
                <a:latin typeface="Times New Roman"/>
                <a:cs typeface="Times New Roman"/>
              </a:rPr>
              <a:t>G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5" dirty="0">
                <a:latin typeface="Times New Roman"/>
                <a:cs typeface="Times New Roman"/>
              </a:rPr>
              <a:t>m</a:t>
            </a: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5" dirty="0">
                <a:latin typeface="Times New Roman"/>
                <a:cs typeface="Times New Roman"/>
              </a:rPr>
              <a:t>/a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3694" y="3436370"/>
            <a:ext cx="3358515" cy="17799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80"/>
              </a:spcBef>
            </a:pPr>
            <a:r>
              <a:rPr sz="700" b="1" spc="15" dirty="0">
                <a:latin typeface="Times New Roman"/>
                <a:cs typeface="Times New Roman"/>
              </a:rPr>
              <a:t>&lt;/div&gt;</a:t>
            </a:r>
            <a:endParaRPr sz="7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80"/>
              </a:spcBef>
            </a:pPr>
            <a:r>
              <a:rPr sz="700" b="1" spc="15" dirty="0">
                <a:latin typeface="Times New Roman"/>
                <a:cs typeface="Times New Roman"/>
              </a:rPr>
              <a:t>&lt;ul</a:t>
            </a:r>
            <a:r>
              <a:rPr sz="700" b="1" spc="-15" dirty="0">
                <a:latin typeface="Times New Roman"/>
                <a:cs typeface="Times New Roman"/>
              </a:rPr>
              <a:t> class="nav-links"&gt;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5"/>
              </a:spcBef>
            </a:pPr>
            <a:r>
              <a:rPr sz="700" b="1" spc="25" dirty="0">
                <a:latin typeface="Times New Roman"/>
                <a:cs typeface="Times New Roman"/>
              </a:rPr>
              <a:t>&lt;li&gt;&lt;a</a:t>
            </a:r>
            <a:r>
              <a:rPr sz="700" b="1" spc="-25" dirty="0">
                <a:latin typeface="Times New Roman"/>
                <a:cs typeface="Times New Roman"/>
              </a:rPr>
              <a:t> </a:t>
            </a:r>
            <a:r>
              <a:rPr sz="700" b="1" dirty="0">
                <a:latin typeface="Times New Roman"/>
                <a:cs typeface="Times New Roman"/>
              </a:rPr>
              <a:t>href="index.html"&gt;Home&lt;/a&gt;&lt;/li&gt;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0"/>
              </a:spcBef>
            </a:pPr>
            <a:r>
              <a:rPr sz="700" b="1" spc="25" dirty="0">
                <a:latin typeface="Times New Roman"/>
                <a:cs typeface="Times New Roman"/>
              </a:rPr>
              <a:t>&lt;li&gt;&lt;a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dirty="0">
                <a:latin typeface="Times New Roman"/>
                <a:cs typeface="Times New Roman"/>
              </a:rPr>
              <a:t>href="about.html"&gt;About&lt;/a&gt;&lt;/li&gt;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0"/>
              </a:spcBef>
            </a:pPr>
            <a:r>
              <a:rPr sz="700" b="1" spc="25" dirty="0">
                <a:latin typeface="Times New Roman"/>
                <a:cs typeface="Times New Roman"/>
              </a:rPr>
              <a:t>&lt;li&gt;&lt;a</a:t>
            </a:r>
            <a:r>
              <a:rPr sz="700" b="1" spc="-35" dirty="0">
                <a:latin typeface="Times New Roman"/>
                <a:cs typeface="Times New Roman"/>
              </a:rPr>
              <a:t> </a:t>
            </a:r>
            <a:r>
              <a:rPr sz="700" b="1" dirty="0">
                <a:latin typeface="Times New Roman"/>
                <a:cs typeface="Times New Roman"/>
              </a:rPr>
              <a:t>href="help.html"&gt;Help&lt;/a&gt;&lt;/li&gt;</a:t>
            </a:r>
            <a:endParaRPr sz="700">
              <a:latin typeface="Times New Roman"/>
              <a:cs typeface="Times New Roman"/>
            </a:endParaRPr>
          </a:p>
          <a:p>
            <a:pPr marR="3006725" algn="r">
              <a:lnSpc>
                <a:spcPct val="100000"/>
              </a:lnSpc>
              <a:spcBef>
                <a:spcPts val="80"/>
              </a:spcBef>
            </a:pPr>
            <a:r>
              <a:rPr sz="700" b="1" spc="20" dirty="0">
                <a:latin typeface="Times New Roman"/>
                <a:cs typeface="Times New Roman"/>
              </a:rPr>
              <a:t>&lt;/ul&gt;</a:t>
            </a:r>
            <a:endParaRPr sz="700">
              <a:latin typeface="Times New Roman"/>
              <a:cs typeface="Times New Roman"/>
            </a:endParaRPr>
          </a:p>
          <a:p>
            <a:pPr marR="3030220" algn="r">
              <a:lnSpc>
                <a:spcPct val="100000"/>
              </a:lnSpc>
              <a:spcBef>
                <a:spcPts val="80"/>
              </a:spcBef>
            </a:pPr>
            <a:r>
              <a:rPr sz="700" b="1" spc="15" dirty="0">
                <a:latin typeface="Times New Roman"/>
                <a:cs typeface="Times New Roman"/>
              </a:rPr>
              <a:t>&lt;/nav&gt;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&lt;div</a:t>
            </a:r>
            <a:r>
              <a:rPr sz="700" b="1" spc="-40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class="header"&gt;</a:t>
            </a:r>
            <a:endParaRPr sz="7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85"/>
              </a:spcBef>
            </a:pPr>
            <a:r>
              <a:rPr sz="700" b="1" spc="5" dirty="0">
                <a:latin typeface="Times New Roman"/>
                <a:cs typeface="Times New Roman"/>
              </a:rPr>
              <a:t>&lt;img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src="photos/logo.png"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width="80px",height="70px"</a:t>
            </a:r>
            <a:r>
              <a:rPr sz="700" b="1" spc="2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id="logo"&gt;</a:t>
            </a:r>
            <a:endParaRPr sz="7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80"/>
              </a:spcBef>
            </a:pPr>
            <a:r>
              <a:rPr sz="700" b="1" spc="-5" dirty="0">
                <a:latin typeface="Times New Roman"/>
                <a:cs typeface="Times New Roman"/>
              </a:rPr>
              <a:t>&lt;marquee</a:t>
            </a:r>
            <a:r>
              <a:rPr sz="700" b="1" spc="19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direction="right"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-35" dirty="0">
                <a:latin typeface="Times New Roman"/>
                <a:cs typeface="Times New Roman"/>
              </a:rPr>
              <a:t>width="80%"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class="a"&gt;&lt;h1&gt;Online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20" dirty="0">
                <a:latin typeface="Times New Roman"/>
                <a:cs typeface="Times New Roman"/>
              </a:rPr>
              <a:t>Food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5" dirty="0">
                <a:latin typeface="Times New Roman"/>
                <a:cs typeface="Times New Roman"/>
              </a:rPr>
              <a:t>Recipe&lt;/h1&gt;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/marquee&gt;&lt;/div&gt;</a:t>
            </a:r>
            <a:endParaRPr sz="7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&lt;div</a:t>
            </a:r>
            <a:r>
              <a:rPr sz="700" b="1" spc="-15" dirty="0">
                <a:latin typeface="Times New Roman"/>
                <a:cs typeface="Times New Roman"/>
              </a:rPr>
              <a:t> class="container"&gt;</a:t>
            </a:r>
            <a:endParaRPr sz="7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&lt;div</a:t>
            </a:r>
            <a:r>
              <a:rPr sz="700" b="1" spc="-25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class="form-container"&gt;&lt;h1&gt;Sign</a:t>
            </a:r>
            <a:r>
              <a:rPr sz="700" b="1" spc="-20" dirty="0">
                <a:latin typeface="Times New Roman"/>
                <a:cs typeface="Times New Roman"/>
              </a:rPr>
              <a:t> </a:t>
            </a:r>
            <a:r>
              <a:rPr sz="700" b="1" spc="20" dirty="0">
                <a:latin typeface="Times New Roman"/>
                <a:cs typeface="Times New Roman"/>
              </a:rPr>
              <a:t>Up&lt;/h1&gt;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0"/>
              </a:spcBef>
            </a:pPr>
            <a:r>
              <a:rPr sz="700" b="1" spc="5" dirty="0">
                <a:latin typeface="Times New Roman"/>
                <a:cs typeface="Times New Roman"/>
              </a:rPr>
              <a:t>&lt;form </a:t>
            </a:r>
            <a:r>
              <a:rPr sz="700" b="1" spc="-15" dirty="0">
                <a:latin typeface="Times New Roman"/>
                <a:cs typeface="Times New Roman"/>
              </a:rPr>
              <a:t>action="signup.jsp"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method="post"</a:t>
            </a:r>
            <a:r>
              <a:rPr sz="700" b="1" spc="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id="myForm"&gt;</a:t>
            </a:r>
            <a:endParaRPr sz="70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spcBef>
                <a:spcPts val="85"/>
              </a:spcBef>
            </a:pPr>
            <a:r>
              <a:rPr sz="700" b="1" dirty="0">
                <a:latin typeface="Times New Roman"/>
                <a:cs typeface="Times New Roman"/>
              </a:rPr>
              <a:t>&lt;input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type="text"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name="username"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placeholder="Username"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30" dirty="0">
                <a:latin typeface="Times New Roman"/>
                <a:cs typeface="Times New Roman"/>
              </a:rPr>
              <a:t>id="a"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-13780" y="5202230"/>
            <a:ext cx="120777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20" dirty="0">
                <a:latin typeface="Times New Roman"/>
                <a:cs typeface="Times New Roman"/>
              </a:rPr>
              <a:t>ninput="user()"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required&gt;&lt;br&gt;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751" y="5307480"/>
            <a:ext cx="2871470" cy="259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id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1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&lt;input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type="password"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name="password"</a:t>
            </a:r>
            <a:r>
              <a:rPr sz="700" b="1" spc="1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placeholder="Password"</a:t>
            </a:r>
            <a:r>
              <a:rPr sz="700" b="1" spc="10" dirty="0">
                <a:latin typeface="Times New Roman"/>
                <a:cs typeface="Times New Roman"/>
              </a:rPr>
              <a:t> </a:t>
            </a:r>
            <a:r>
              <a:rPr sz="700" b="1" spc="-30" dirty="0">
                <a:latin typeface="Times New Roman"/>
                <a:cs typeface="Times New Roman"/>
              </a:rPr>
              <a:t>id="b"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13780" y="5553064"/>
            <a:ext cx="121348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20" dirty="0">
                <a:latin typeface="Times New Roman"/>
                <a:cs typeface="Times New Roman"/>
              </a:rPr>
              <a:t>ninput="pass()"</a:t>
            </a:r>
            <a:r>
              <a:rPr sz="700" b="1" spc="15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required&gt;&lt;br&gt;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751" y="5658313"/>
            <a:ext cx="3091180" cy="259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id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2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&lt;input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name="email"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placeholder="Email"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30" dirty="0">
                <a:latin typeface="Times New Roman"/>
                <a:cs typeface="Times New Roman"/>
              </a:rPr>
              <a:t>id="c"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oninput="mail()"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-28428" y="5903897"/>
            <a:ext cx="56324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dirty="0">
                <a:latin typeface="Times New Roman"/>
                <a:cs typeface="Times New Roman"/>
              </a:rPr>
              <a:t>equired&gt;&lt;br&gt;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-3694" y="6009147"/>
            <a:ext cx="2508885" cy="7270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80"/>
              </a:spcBef>
            </a:pPr>
            <a:r>
              <a:rPr sz="700" b="1" spc="60" dirty="0">
                <a:latin typeface="Times New Roman"/>
                <a:cs typeface="Times New Roman"/>
              </a:rPr>
              <a:t>&lt;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</a:t>
            </a:r>
            <a:r>
              <a:rPr sz="700" b="1" spc="-5" dirty="0">
                <a:latin typeface="Times New Roman"/>
                <a:cs typeface="Times New Roman"/>
              </a:rPr>
              <a:t>ty</a:t>
            </a:r>
            <a:r>
              <a:rPr sz="700" b="1" spc="-10" dirty="0">
                <a:latin typeface="Times New Roman"/>
                <a:cs typeface="Times New Roman"/>
              </a:rPr>
              <a:t>le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c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10" dirty="0">
                <a:latin typeface="Times New Roman"/>
                <a:cs typeface="Times New Roman"/>
              </a:rPr>
              <a:t>l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0" dirty="0">
                <a:latin typeface="Times New Roman"/>
                <a:cs typeface="Times New Roman"/>
              </a:rPr>
              <a:t>: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10" dirty="0">
                <a:latin typeface="Times New Roman"/>
                <a:cs typeface="Times New Roman"/>
              </a:rPr>
              <a:t>ed</a:t>
            </a:r>
            <a:r>
              <a:rPr sz="700" b="1" spc="-50" dirty="0">
                <a:latin typeface="Times New Roman"/>
                <a:cs typeface="Times New Roman"/>
              </a:rPr>
              <a:t>;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id</a:t>
            </a:r>
            <a:r>
              <a:rPr sz="700" b="1" spc="60" dirty="0">
                <a:latin typeface="Times New Roman"/>
                <a:cs typeface="Times New Roman"/>
              </a:rPr>
              <a:t>=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-10" dirty="0">
                <a:latin typeface="Times New Roman"/>
                <a:cs typeface="Times New Roman"/>
              </a:rPr>
              <a:t>e</a:t>
            </a:r>
            <a:r>
              <a:rPr sz="700" b="1" spc="-45" dirty="0">
                <a:latin typeface="Times New Roman"/>
                <a:cs typeface="Times New Roman"/>
              </a:rPr>
              <a:t>rr</a:t>
            </a:r>
            <a:r>
              <a:rPr sz="700" b="1" spc="30" dirty="0">
                <a:latin typeface="Times New Roman"/>
                <a:cs typeface="Times New Roman"/>
              </a:rPr>
              <a:t>o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-5" dirty="0">
                <a:latin typeface="Times New Roman"/>
                <a:cs typeface="Times New Roman"/>
              </a:rPr>
              <a:t>3</a:t>
            </a:r>
            <a:r>
              <a:rPr sz="700" b="1" spc="-110" dirty="0">
                <a:latin typeface="Times New Roman"/>
                <a:cs typeface="Times New Roman"/>
              </a:rPr>
              <a:t>"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5" dirty="0">
                <a:latin typeface="Times New Roman"/>
                <a:cs typeface="Times New Roman"/>
              </a:rPr>
              <a:t>/</a:t>
            </a:r>
            <a:r>
              <a:rPr sz="700" b="1" spc="-10" dirty="0">
                <a:latin typeface="Times New Roman"/>
                <a:cs typeface="Times New Roman"/>
              </a:rPr>
              <a:t>sp</a:t>
            </a:r>
            <a:r>
              <a:rPr sz="700" b="1" spc="-5" dirty="0">
                <a:latin typeface="Times New Roman"/>
                <a:cs typeface="Times New Roman"/>
              </a:rPr>
              <a:t>a</a:t>
            </a:r>
            <a:r>
              <a:rPr sz="700" b="1" spc="-10" dirty="0">
                <a:latin typeface="Times New Roman"/>
                <a:cs typeface="Times New Roman"/>
              </a:rPr>
              <a:t>n</a:t>
            </a:r>
            <a:r>
              <a:rPr sz="700" b="1" spc="60" dirty="0">
                <a:latin typeface="Times New Roman"/>
                <a:cs typeface="Times New Roman"/>
              </a:rPr>
              <a:t>&gt;&lt;</a:t>
            </a:r>
            <a:r>
              <a:rPr sz="700" b="1" spc="-10" dirty="0">
                <a:latin typeface="Times New Roman"/>
                <a:cs typeface="Times New Roman"/>
              </a:rPr>
              <a:t>b</a:t>
            </a:r>
            <a:r>
              <a:rPr sz="700" b="1" spc="-45" dirty="0">
                <a:latin typeface="Times New Roman"/>
                <a:cs typeface="Times New Roman"/>
              </a:rPr>
              <a:t>r</a:t>
            </a:r>
            <a:r>
              <a:rPr sz="700" b="1" spc="60" dirty="0"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304800" marR="5080">
              <a:lnSpc>
                <a:spcPct val="109600"/>
              </a:lnSpc>
            </a:pPr>
            <a:r>
              <a:rPr sz="700" b="1" spc="5" dirty="0">
                <a:latin typeface="Times New Roman"/>
                <a:cs typeface="Times New Roman"/>
              </a:rPr>
              <a:t>&lt;button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20" dirty="0">
                <a:latin typeface="Times New Roman"/>
                <a:cs typeface="Times New Roman"/>
              </a:rPr>
              <a:t>type="submit"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id="sub"&gt;Sign</a:t>
            </a:r>
            <a:r>
              <a:rPr sz="700" b="1" dirty="0">
                <a:latin typeface="Times New Roman"/>
                <a:cs typeface="Times New Roman"/>
              </a:rPr>
              <a:t> </a:t>
            </a:r>
            <a:r>
              <a:rPr sz="700" b="1" spc="15" dirty="0">
                <a:latin typeface="Times New Roman"/>
                <a:cs typeface="Times New Roman"/>
              </a:rPr>
              <a:t>Up&lt;/button&gt;&lt;br&gt; </a:t>
            </a:r>
            <a:r>
              <a:rPr sz="700" b="1" spc="-160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Times New Roman"/>
                <a:cs typeface="Times New Roman"/>
              </a:rPr>
              <a:t>already</a:t>
            </a:r>
            <a:r>
              <a:rPr sz="700" b="1" spc="-10" dirty="0">
                <a:latin typeface="Times New Roman"/>
                <a:cs typeface="Times New Roman"/>
              </a:rPr>
              <a:t> have</a:t>
            </a:r>
            <a:r>
              <a:rPr sz="700" b="1" spc="-5" dirty="0">
                <a:latin typeface="Times New Roman"/>
                <a:cs typeface="Times New Roman"/>
              </a:rPr>
              <a:t> a account?&lt;a</a:t>
            </a:r>
            <a:r>
              <a:rPr sz="700" b="1" spc="-10" dirty="0">
                <a:latin typeface="Times New Roman"/>
                <a:cs typeface="Times New Roman"/>
              </a:rPr>
              <a:t> </a:t>
            </a:r>
            <a:r>
              <a:rPr sz="700" b="1" spc="-5" dirty="0">
                <a:latin typeface="Times New Roman"/>
                <a:cs typeface="Times New Roman"/>
              </a:rPr>
              <a:t>href="signin.html"&gt;Login&lt;/a&gt;</a:t>
            </a:r>
            <a:endParaRPr sz="7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  <a:spcBef>
                <a:spcPts val="80"/>
              </a:spcBef>
            </a:pPr>
            <a:r>
              <a:rPr sz="700" b="1" spc="10" dirty="0">
                <a:latin typeface="Times New Roman"/>
                <a:cs typeface="Times New Roman"/>
              </a:rPr>
              <a:t>&lt;/form&gt;&lt;/div&gt;&lt;/div&gt;&lt;script</a:t>
            </a:r>
            <a:r>
              <a:rPr sz="700" b="1" spc="-15" dirty="0">
                <a:latin typeface="Times New Roman"/>
                <a:cs typeface="Times New Roman"/>
              </a:rPr>
              <a:t> </a:t>
            </a:r>
            <a:r>
              <a:rPr sz="700" b="1" spc="-10" dirty="0">
                <a:latin typeface="Times New Roman"/>
                <a:cs typeface="Times New Roman"/>
              </a:rPr>
              <a:t>src="signup.js"&gt;&lt;/script&gt;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b="1" spc="10" dirty="0">
                <a:latin typeface="Times New Roman"/>
                <a:cs typeface="Times New Roman"/>
              </a:rPr>
              <a:t>/body&gt;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700" b="1" dirty="0">
                <a:latin typeface="Times New Roman"/>
                <a:cs typeface="Times New Roman"/>
              </a:rPr>
              <a:t>/html&gt;</a:t>
            </a:r>
            <a:endParaRPr sz="7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17549" y="686029"/>
            <a:ext cx="4476749" cy="103758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270078" y="585651"/>
            <a:ext cx="3617122" cy="902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i="1" spc="-685" dirty="0">
                <a:solidFill>
                  <a:srgbClr val="8E5437"/>
                </a:solidFill>
                <a:latin typeface="Arial"/>
                <a:cs typeface="Arial"/>
              </a:rPr>
              <a:t>Signup.</a:t>
            </a:r>
            <a:r>
              <a:rPr sz="5750" i="1" spc="500" dirty="0">
                <a:solidFill>
                  <a:srgbClr val="8E5437"/>
                </a:solidFill>
                <a:latin typeface="Arial"/>
                <a:cs typeface="Arial"/>
              </a:rPr>
              <a:t> </a:t>
            </a:r>
            <a:r>
              <a:rPr lang="en-IN" sz="5750" i="1" spc="-1220" dirty="0">
                <a:solidFill>
                  <a:srgbClr val="8E5437"/>
                </a:solidFill>
                <a:latin typeface="Arial"/>
                <a:cs typeface="Arial"/>
              </a:rPr>
              <a:t>J  s   </a:t>
            </a:r>
            <a:r>
              <a:rPr sz="5750" i="1" spc="-1220" dirty="0">
                <a:solidFill>
                  <a:srgbClr val="8E5437"/>
                </a:solidFill>
                <a:latin typeface="Arial"/>
                <a:cs typeface="Arial"/>
              </a:rPr>
              <a:t>p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70078" y="1897744"/>
            <a:ext cx="3708400" cy="46043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950" spc="20" dirty="0">
                <a:latin typeface="Times New Roman"/>
                <a:cs typeface="Times New Roman"/>
              </a:rPr>
              <a:t>&lt;%@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page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30" dirty="0">
                <a:latin typeface="Times New Roman"/>
                <a:cs typeface="Times New Roman"/>
              </a:rPr>
              <a:t>import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90" dirty="0">
                <a:latin typeface="Times New Roman"/>
                <a:cs typeface="Times New Roman"/>
              </a:rPr>
              <a:t>=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Times New Roman"/>
                <a:cs typeface="Times New Roman"/>
              </a:rPr>
              <a:t>"java.sql.*"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35" dirty="0">
                <a:latin typeface="Times New Roman"/>
                <a:cs typeface="Times New Roman"/>
              </a:rPr>
              <a:t>%&gt;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50" spc="35" dirty="0">
                <a:latin typeface="Times New Roman"/>
                <a:cs typeface="Times New Roman"/>
              </a:rPr>
              <a:t>&lt;%</a:t>
            </a:r>
            <a:endParaRPr sz="950">
              <a:latin typeface="Times New Roman"/>
              <a:cs typeface="Times New Roman"/>
            </a:endParaRPr>
          </a:p>
          <a:p>
            <a:pPr marL="12700" marR="938530" algn="just">
              <a:lnSpc>
                <a:spcPct val="112999"/>
              </a:lnSpc>
            </a:pPr>
            <a:r>
              <a:rPr sz="950" spc="15" dirty="0">
                <a:latin typeface="Times New Roman"/>
                <a:cs typeface="Times New Roman"/>
              </a:rPr>
              <a:t>String </a:t>
            </a:r>
            <a:r>
              <a:rPr sz="950" spc="20" dirty="0">
                <a:latin typeface="Times New Roman"/>
                <a:cs typeface="Times New Roman"/>
              </a:rPr>
              <a:t>username </a:t>
            </a:r>
            <a:r>
              <a:rPr sz="950" spc="90" dirty="0">
                <a:latin typeface="Times New Roman"/>
                <a:cs typeface="Times New Roman"/>
              </a:rPr>
              <a:t>= </a:t>
            </a:r>
            <a:r>
              <a:rPr sz="950" spc="15" dirty="0">
                <a:latin typeface="Times New Roman"/>
                <a:cs typeface="Times New Roman"/>
              </a:rPr>
              <a:t>request.getParameter("username");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String </a:t>
            </a:r>
            <a:r>
              <a:rPr sz="950" spc="20" dirty="0">
                <a:latin typeface="Times New Roman"/>
                <a:cs typeface="Times New Roman"/>
              </a:rPr>
              <a:t>password </a:t>
            </a:r>
            <a:r>
              <a:rPr sz="950" spc="90" dirty="0">
                <a:latin typeface="Times New Roman"/>
                <a:cs typeface="Times New Roman"/>
              </a:rPr>
              <a:t>= </a:t>
            </a:r>
            <a:r>
              <a:rPr sz="950" spc="15" dirty="0">
                <a:latin typeface="Times New Roman"/>
                <a:cs typeface="Times New Roman"/>
              </a:rPr>
              <a:t>request.getParameter("password");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String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Times New Roman"/>
                <a:cs typeface="Times New Roman"/>
              </a:rPr>
              <a:t>email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90" dirty="0">
                <a:latin typeface="Times New Roman"/>
                <a:cs typeface="Times New Roman"/>
              </a:rPr>
              <a:t>=</a:t>
            </a:r>
            <a:r>
              <a:rPr sz="950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request.getParameter("email");</a:t>
            </a:r>
            <a:endParaRPr sz="9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5"/>
              </a:spcBef>
            </a:pPr>
            <a:r>
              <a:rPr sz="950" spc="25" dirty="0">
                <a:latin typeface="Times New Roman"/>
                <a:cs typeface="Times New Roman"/>
              </a:rPr>
              <a:t>try</a:t>
            </a:r>
            <a:r>
              <a:rPr sz="950" spc="-45" dirty="0">
                <a:latin typeface="Times New Roman"/>
                <a:cs typeface="Times New Roman"/>
              </a:rPr>
              <a:t> </a:t>
            </a:r>
            <a:r>
              <a:rPr sz="950" spc="-5" dirty="0">
                <a:latin typeface="Times New Roman"/>
                <a:cs typeface="Times New Roman"/>
              </a:rPr>
              <a:t>{</a:t>
            </a:r>
            <a:endParaRPr sz="950">
              <a:latin typeface="Times New Roman"/>
              <a:cs typeface="Times New Roman"/>
            </a:endParaRPr>
          </a:p>
          <a:p>
            <a:pPr marL="132080" marR="1303655" algn="just">
              <a:lnSpc>
                <a:spcPct val="112999"/>
              </a:lnSpc>
            </a:pPr>
            <a:r>
              <a:rPr sz="950" spc="10" dirty="0">
                <a:latin typeface="Times New Roman"/>
                <a:cs typeface="Times New Roman"/>
              </a:rPr>
              <a:t>Class.forName("com.mysql.cj.jdbc.Driver"); </a:t>
            </a:r>
            <a:r>
              <a:rPr sz="950" spc="15" dirty="0">
                <a:latin typeface="Times New Roman"/>
                <a:cs typeface="Times New Roman"/>
              </a:rPr>
              <a:t> </a:t>
            </a:r>
            <a:r>
              <a:rPr sz="950" spc="25" dirty="0">
                <a:latin typeface="Times New Roman"/>
                <a:cs typeface="Times New Roman"/>
              </a:rPr>
              <a:t>Connection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25" dirty="0">
                <a:latin typeface="Times New Roman"/>
                <a:cs typeface="Times New Roman"/>
              </a:rPr>
              <a:t>conn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90" dirty="0">
                <a:latin typeface="Times New Roman"/>
                <a:cs typeface="Times New Roman"/>
              </a:rPr>
              <a:t>=</a:t>
            </a:r>
            <a:endParaRPr sz="9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2999"/>
              </a:lnSpc>
            </a:pPr>
            <a:r>
              <a:rPr sz="950" spc="10" dirty="0">
                <a:latin typeface="Times New Roman"/>
                <a:cs typeface="Times New Roman"/>
              </a:rPr>
              <a:t>DriverManager.getConnection("jdbc:mysql://localhost:/register", </a:t>
            </a:r>
            <a:r>
              <a:rPr sz="950" spc="20" dirty="0">
                <a:latin typeface="Times New Roman"/>
                <a:cs typeface="Times New Roman"/>
              </a:rPr>
              <a:t>"root", </a:t>
            </a:r>
            <a:r>
              <a:rPr sz="950" spc="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"root");</a:t>
            </a:r>
            <a:endParaRPr sz="950">
              <a:latin typeface="Times New Roman"/>
              <a:cs typeface="Times New Roman"/>
            </a:endParaRPr>
          </a:p>
          <a:p>
            <a:pPr marL="12700" marR="512445" indent="119380" algn="just">
              <a:lnSpc>
                <a:spcPct val="112999"/>
              </a:lnSpc>
            </a:pPr>
            <a:r>
              <a:rPr sz="950" spc="25" dirty="0">
                <a:latin typeface="Times New Roman"/>
                <a:cs typeface="Times New Roman"/>
              </a:rPr>
              <a:t>PreparedStatement </a:t>
            </a:r>
            <a:r>
              <a:rPr sz="950" spc="15" dirty="0">
                <a:latin typeface="Times New Roman"/>
                <a:cs typeface="Times New Roman"/>
              </a:rPr>
              <a:t>ps </a:t>
            </a:r>
            <a:r>
              <a:rPr sz="950" spc="90" dirty="0">
                <a:latin typeface="Times New Roman"/>
                <a:cs typeface="Times New Roman"/>
              </a:rPr>
              <a:t>= </a:t>
            </a:r>
            <a:r>
              <a:rPr sz="950" spc="20" dirty="0">
                <a:latin typeface="Times New Roman"/>
                <a:cs typeface="Times New Roman"/>
              </a:rPr>
              <a:t>conn.prepareStatement("insert </a:t>
            </a:r>
            <a:r>
              <a:rPr sz="950" spc="25" dirty="0">
                <a:latin typeface="Times New Roman"/>
                <a:cs typeface="Times New Roman"/>
              </a:rPr>
              <a:t>into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signup(username,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password,email)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5" dirty="0">
                <a:latin typeface="Times New Roman"/>
                <a:cs typeface="Times New Roman"/>
              </a:rPr>
              <a:t>values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-20" dirty="0">
                <a:latin typeface="Times New Roman"/>
                <a:cs typeface="Times New Roman"/>
              </a:rPr>
              <a:t>(?,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spc="-25" dirty="0">
                <a:latin typeface="Times New Roman"/>
                <a:cs typeface="Times New Roman"/>
              </a:rPr>
              <a:t>?,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-20" dirty="0">
                <a:latin typeface="Times New Roman"/>
                <a:cs typeface="Times New Roman"/>
              </a:rPr>
              <a:t>?)");</a:t>
            </a:r>
            <a:endParaRPr sz="950">
              <a:latin typeface="Times New Roman"/>
              <a:cs typeface="Times New Roman"/>
            </a:endParaRPr>
          </a:p>
          <a:p>
            <a:pPr marL="132080" marR="2250440" algn="just">
              <a:lnSpc>
                <a:spcPct val="112999"/>
              </a:lnSpc>
            </a:pPr>
            <a:r>
              <a:rPr sz="950" spc="10" dirty="0">
                <a:latin typeface="Times New Roman"/>
                <a:cs typeface="Times New Roman"/>
              </a:rPr>
              <a:t>ps.setString(1, username);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ps.setString(2, </a:t>
            </a:r>
            <a:r>
              <a:rPr sz="950" spc="15" dirty="0">
                <a:latin typeface="Times New Roman"/>
                <a:cs typeface="Times New Roman"/>
              </a:rPr>
              <a:t>password);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0" dirty="0">
                <a:latin typeface="Times New Roman"/>
                <a:cs typeface="Times New Roman"/>
              </a:rPr>
              <a:t>ps.setString(3,</a:t>
            </a:r>
            <a:r>
              <a:rPr sz="950" spc="-15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email);</a:t>
            </a:r>
            <a:endParaRPr sz="950">
              <a:latin typeface="Times New Roman"/>
              <a:cs typeface="Times New Roman"/>
            </a:endParaRPr>
          </a:p>
          <a:p>
            <a:pPr marL="132080" marR="2182495" algn="just">
              <a:lnSpc>
                <a:spcPct val="112999"/>
              </a:lnSpc>
            </a:pPr>
            <a:r>
              <a:rPr sz="950" spc="25" dirty="0">
                <a:latin typeface="Times New Roman"/>
                <a:cs typeface="Times New Roman"/>
              </a:rPr>
              <a:t>int</a:t>
            </a:r>
            <a:r>
              <a:rPr sz="950" spc="-30" dirty="0">
                <a:latin typeface="Times New Roman"/>
                <a:cs typeface="Times New Roman"/>
              </a:rPr>
              <a:t> </a:t>
            </a:r>
            <a:r>
              <a:rPr sz="950" spc="-5" dirty="0">
                <a:latin typeface="Times New Roman"/>
                <a:cs typeface="Times New Roman"/>
              </a:rPr>
              <a:t>x</a:t>
            </a:r>
            <a:r>
              <a:rPr sz="950" spc="-30" dirty="0">
                <a:latin typeface="Times New Roman"/>
                <a:cs typeface="Times New Roman"/>
              </a:rPr>
              <a:t> </a:t>
            </a:r>
            <a:r>
              <a:rPr sz="950" spc="90" dirty="0">
                <a:latin typeface="Times New Roman"/>
                <a:cs typeface="Times New Roman"/>
              </a:rPr>
              <a:t>=</a:t>
            </a:r>
            <a:r>
              <a:rPr sz="950" spc="-30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ps.executeUpdate();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-10" dirty="0">
                <a:latin typeface="Times New Roman"/>
                <a:cs typeface="Times New Roman"/>
              </a:rPr>
              <a:t>if (x</a:t>
            </a:r>
            <a:r>
              <a:rPr sz="950" spc="-5" dirty="0">
                <a:latin typeface="Times New Roman"/>
                <a:cs typeface="Times New Roman"/>
              </a:rPr>
              <a:t> </a:t>
            </a:r>
            <a:r>
              <a:rPr sz="950" spc="90" dirty="0">
                <a:latin typeface="Times New Roman"/>
                <a:cs typeface="Times New Roman"/>
              </a:rPr>
              <a:t>&gt;</a:t>
            </a:r>
            <a:r>
              <a:rPr sz="950" spc="-10" dirty="0">
                <a:latin typeface="Times New Roman"/>
                <a:cs typeface="Times New Roman"/>
              </a:rPr>
              <a:t> 0)</a:t>
            </a:r>
            <a:r>
              <a:rPr sz="950" spc="-5" dirty="0">
                <a:latin typeface="Times New Roman"/>
                <a:cs typeface="Times New Roman"/>
              </a:rPr>
              <a:t> {</a:t>
            </a:r>
            <a:endParaRPr sz="950">
              <a:latin typeface="Times New Roman"/>
              <a:cs typeface="Times New Roman"/>
            </a:endParaRPr>
          </a:p>
          <a:p>
            <a:pPr marL="492125">
              <a:lnSpc>
                <a:spcPct val="100000"/>
              </a:lnSpc>
              <a:spcBef>
                <a:spcPts val="145"/>
              </a:spcBef>
            </a:pPr>
            <a:r>
              <a:rPr sz="950" spc="10" dirty="0">
                <a:latin typeface="Times New Roman"/>
                <a:cs typeface="Times New Roman"/>
              </a:rPr>
              <a:t>response.sendRedirect("inner.html");}</a:t>
            </a:r>
            <a:endParaRPr sz="95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  <a:spcBef>
                <a:spcPts val="150"/>
              </a:spcBef>
            </a:pPr>
            <a:r>
              <a:rPr sz="950" spc="-15" dirty="0">
                <a:latin typeface="Times New Roman"/>
                <a:cs typeface="Times New Roman"/>
              </a:rPr>
              <a:t>else</a:t>
            </a:r>
            <a:r>
              <a:rPr sz="950" spc="-45" dirty="0">
                <a:latin typeface="Times New Roman"/>
                <a:cs typeface="Times New Roman"/>
              </a:rPr>
              <a:t> </a:t>
            </a:r>
            <a:r>
              <a:rPr sz="950" spc="-5" dirty="0">
                <a:latin typeface="Times New Roman"/>
                <a:cs typeface="Times New Roman"/>
              </a:rPr>
              <a:t>{</a:t>
            </a:r>
            <a:endParaRPr sz="950">
              <a:latin typeface="Times New Roman"/>
              <a:cs typeface="Times New Roman"/>
            </a:endParaRPr>
          </a:p>
          <a:p>
            <a:pPr marL="492125" marR="1496695">
              <a:lnSpc>
                <a:spcPct val="112999"/>
              </a:lnSpc>
            </a:pPr>
            <a:r>
              <a:rPr sz="950" spc="30" dirty="0">
                <a:latin typeface="Times New Roman"/>
                <a:cs typeface="Times New Roman"/>
              </a:rPr>
              <a:t>out.print("&lt;html&gt;&lt;body&gt;"); </a:t>
            </a:r>
            <a:r>
              <a:rPr sz="950" spc="3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out.println("&lt;script&gt;"); </a:t>
            </a:r>
            <a:r>
              <a:rPr sz="950" spc="2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out.println("Registration</a:t>
            </a:r>
            <a:r>
              <a:rPr sz="950" spc="5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failed");</a:t>
            </a:r>
            <a:endParaRPr sz="950">
              <a:latin typeface="Times New Roman"/>
              <a:cs typeface="Times New Roman"/>
            </a:endParaRPr>
          </a:p>
          <a:p>
            <a:pPr marL="492125" marR="632460">
              <a:lnSpc>
                <a:spcPct val="112999"/>
              </a:lnSpc>
            </a:pPr>
            <a:r>
              <a:rPr sz="950" spc="20" dirty="0">
                <a:latin typeface="Times New Roman"/>
                <a:cs typeface="Times New Roman"/>
              </a:rPr>
              <a:t>out.print("window.location.href </a:t>
            </a:r>
            <a:r>
              <a:rPr sz="950" spc="90" dirty="0">
                <a:latin typeface="Times New Roman"/>
                <a:cs typeface="Times New Roman"/>
              </a:rPr>
              <a:t>= </a:t>
            </a:r>
            <a:r>
              <a:rPr sz="950" spc="5" dirty="0">
                <a:latin typeface="Times New Roman"/>
                <a:cs typeface="Times New Roman"/>
              </a:rPr>
              <a:t>'signup.html';");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Times New Roman"/>
                <a:cs typeface="Times New Roman"/>
              </a:rPr>
              <a:t>out.println("&lt;/script&gt;"); </a:t>
            </a:r>
            <a:r>
              <a:rPr sz="950" spc="25" dirty="0">
                <a:latin typeface="Times New Roman"/>
                <a:cs typeface="Times New Roman"/>
              </a:rPr>
              <a:t> out.println("&lt;/body&gt;&lt;/html&gt;");}}</a:t>
            </a:r>
            <a:endParaRPr sz="950">
              <a:latin typeface="Times New Roman"/>
              <a:cs typeface="Times New Roman"/>
            </a:endParaRPr>
          </a:p>
          <a:p>
            <a:pPr marL="132080" marR="2651125" indent="-120014">
              <a:lnSpc>
                <a:spcPct val="112999"/>
              </a:lnSpc>
            </a:pPr>
            <a:r>
              <a:rPr sz="950" spc="15" dirty="0">
                <a:latin typeface="Times New Roman"/>
                <a:cs typeface="Times New Roman"/>
              </a:rPr>
              <a:t>catch(Exception </a:t>
            </a:r>
            <a:r>
              <a:rPr sz="950" spc="-10" dirty="0">
                <a:latin typeface="Times New Roman"/>
                <a:cs typeface="Times New Roman"/>
              </a:rPr>
              <a:t>e) </a:t>
            </a:r>
            <a:r>
              <a:rPr sz="950" spc="-5" dirty="0">
                <a:latin typeface="Times New Roman"/>
                <a:cs typeface="Times New Roman"/>
              </a:rPr>
              <a:t>{ </a:t>
            </a:r>
            <a:r>
              <a:rPr sz="950" spc="-225" dirty="0">
                <a:latin typeface="Times New Roman"/>
                <a:cs typeface="Times New Roman"/>
              </a:rPr>
              <a:t> </a:t>
            </a:r>
            <a:r>
              <a:rPr sz="950" spc="15" dirty="0">
                <a:latin typeface="Times New Roman"/>
                <a:cs typeface="Times New Roman"/>
              </a:rPr>
              <a:t>out.println(e);}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50" spc="35" dirty="0">
                <a:latin typeface="Times New Roman"/>
                <a:cs typeface="Times New Roman"/>
              </a:rPr>
              <a:t>%&gt;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21" name="WhatsApp Audio 2023-09-05 at 2.59.24 PM">
            <a:hlinkClick r:id="" action="ppaction://media"/>
            <a:extLst>
              <a:ext uri="{FF2B5EF4-FFF2-40B4-BE49-F238E27FC236}">
                <a16:creationId xmlns:a16="http://schemas.microsoft.com/office/drawing/2014/main" id="{0C9EA0FE-FFD5-0F03-D0D1-971952F0C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14914" y="6298929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835512"/>
            <a:ext cx="3990974" cy="5019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95750" y="1835512"/>
            <a:ext cx="4000499" cy="5019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1025" y="1835512"/>
            <a:ext cx="3990974" cy="5019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9245" y="537799"/>
            <a:ext cx="4762499" cy="11137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93527" y="327471"/>
            <a:ext cx="3087370" cy="1154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00" b="0" i="1" spc="-900" dirty="0">
                <a:solidFill>
                  <a:srgbClr val="8E5437"/>
                </a:solidFill>
                <a:latin typeface="Arial"/>
                <a:cs typeface="Arial"/>
              </a:rPr>
              <a:t>Signup.</a:t>
            </a:r>
            <a:r>
              <a:rPr sz="7400" b="0" i="1" spc="675" dirty="0">
                <a:solidFill>
                  <a:srgbClr val="8E5437"/>
                </a:solidFill>
                <a:latin typeface="Arial"/>
                <a:cs typeface="Arial"/>
              </a:rPr>
              <a:t> </a:t>
            </a:r>
            <a:r>
              <a:rPr sz="7400" b="0" i="1" spc="-1450" dirty="0">
                <a:solidFill>
                  <a:srgbClr val="8E5437"/>
                </a:solidFill>
                <a:latin typeface="Arial"/>
                <a:cs typeface="Arial"/>
              </a:rPr>
              <a:t>js</a:t>
            </a:r>
            <a:endParaRPr sz="7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75" y="1935397"/>
            <a:ext cx="3768090" cy="47517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35"/>
              </a:spcBef>
            </a:pPr>
            <a:r>
              <a:rPr sz="850" b="1" spc="10" dirty="0">
                <a:latin typeface="Times New Roman"/>
                <a:cs typeface="Times New Roman"/>
              </a:rPr>
              <a:t>function</a:t>
            </a:r>
            <a:r>
              <a:rPr sz="850" b="1" spc="-1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user()</a:t>
            </a:r>
            <a:r>
              <a:rPr sz="850" b="1" spc="-1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</a:t>
            </a:r>
            <a:endParaRPr sz="850">
              <a:latin typeface="Times New Roman"/>
              <a:cs typeface="Times New Roman"/>
            </a:endParaRPr>
          </a:p>
          <a:p>
            <a:pPr marL="344805" marR="1054735" algn="just">
              <a:lnSpc>
                <a:spcPct val="113999"/>
              </a:lnSpc>
            </a:pP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name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document.getElementById("a").value;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-10" dirty="0">
                <a:latin typeface="Times New Roman"/>
                <a:cs typeface="Times New Roman"/>
              </a:rPr>
              <a:t>var error1 </a:t>
            </a:r>
            <a:r>
              <a:rPr sz="850" b="1" spc="95" dirty="0">
                <a:latin typeface="Times New Roman"/>
                <a:cs typeface="Times New Roman"/>
              </a:rPr>
              <a:t>= </a:t>
            </a:r>
            <a:r>
              <a:rPr sz="850" b="1" spc="-5" dirty="0">
                <a:latin typeface="Times New Roman"/>
                <a:cs typeface="Times New Roman"/>
              </a:rPr>
              <a:t>document.getElementById("error1");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let </a:t>
            </a:r>
            <a:r>
              <a:rPr sz="850" b="1" spc="10" dirty="0">
                <a:latin typeface="Times New Roman"/>
                <a:cs typeface="Times New Roman"/>
              </a:rPr>
              <a:t>flag=0;</a:t>
            </a:r>
            <a:endParaRPr sz="850">
              <a:latin typeface="Times New Roman"/>
              <a:cs typeface="Times New Roman"/>
            </a:endParaRPr>
          </a:p>
          <a:p>
            <a:pPr marL="344805" marR="784860" algn="just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error1.innerHTML="First </a:t>
            </a:r>
            <a:r>
              <a:rPr sz="850" b="1" spc="-5" dirty="0">
                <a:latin typeface="Times New Roman"/>
                <a:cs typeface="Times New Roman"/>
              </a:rPr>
              <a:t>character </a:t>
            </a:r>
            <a:r>
              <a:rPr sz="850" b="1" spc="10" dirty="0">
                <a:latin typeface="Times New Roman"/>
                <a:cs typeface="Times New Roman"/>
              </a:rPr>
              <a:t>should </a:t>
            </a:r>
            <a:r>
              <a:rPr sz="850" b="1" spc="5" dirty="0">
                <a:latin typeface="Times New Roman"/>
                <a:cs typeface="Times New Roman"/>
              </a:rPr>
              <a:t>be </a:t>
            </a:r>
            <a:r>
              <a:rPr sz="850" b="1" spc="-15" dirty="0">
                <a:latin typeface="Times New Roman"/>
                <a:cs typeface="Times New Roman"/>
              </a:rPr>
              <a:t>captial";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20" dirty="0">
                <a:latin typeface="Times New Roman"/>
                <a:cs typeface="Times New Roman"/>
              </a:rPr>
              <a:t>if(name.length===0)</a:t>
            </a:r>
            <a:endParaRPr sz="850">
              <a:latin typeface="Times New Roman"/>
              <a:cs typeface="Times New Roman"/>
            </a:endParaRPr>
          </a:p>
          <a:p>
            <a:pPr marL="455930">
              <a:lnSpc>
                <a:spcPct val="100000"/>
              </a:lnSpc>
              <a:spcBef>
                <a:spcPts val="145"/>
              </a:spcBef>
            </a:pPr>
            <a:r>
              <a:rPr sz="850" b="1" spc="-5" dirty="0">
                <a:latin typeface="Times New Roman"/>
                <a:cs typeface="Times New Roman"/>
              </a:rPr>
              <a:t>error1.innerHTML="";</a:t>
            </a:r>
            <a:endParaRPr sz="850">
              <a:latin typeface="Times New Roman"/>
              <a:cs typeface="Times New Roman"/>
            </a:endParaRPr>
          </a:p>
          <a:p>
            <a:pPr marL="344805">
              <a:lnSpc>
                <a:spcPct val="100000"/>
              </a:lnSpc>
              <a:spcBef>
                <a:spcPts val="145"/>
              </a:spcBef>
            </a:pPr>
            <a:r>
              <a:rPr sz="850" b="1" dirty="0">
                <a:latin typeface="Times New Roman"/>
                <a:cs typeface="Times New Roman"/>
              </a:rPr>
              <a:t>else if(name[0]&gt;='A' </a:t>
            </a:r>
            <a:r>
              <a:rPr sz="850" b="1" spc="-40" dirty="0">
                <a:latin typeface="Times New Roman"/>
                <a:cs typeface="Times New Roman"/>
              </a:rPr>
              <a:t>&amp;&amp;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name[0]&lt;='Z')</a:t>
            </a:r>
            <a:endParaRPr sz="850">
              <a:latin typeface="Times New Roman"/>
              <a:cs typeface="Times New Roman"/>
            </a:endParaRPr>
          </a:p>
          <a:p>
            <a:pPr marL="566420" marR="1649095" indent="-221615">
              <a:lnSpc>
                <a:spcPct val="113999"/>
              </a:lnSpc>
            </a:pPr>
            <a:r>
              <a:rPr sz="850" b="1" spc="20" dirty="0">
                <a:latin typeface="Times New Roman"/>
                <a:cs typeface="Times New Roman"/>
              </a:rPr>
              <a:t>{for(i=0;i&lt;name.length;i++){ </a:t>
            </a:r>
            <a:r>
              <a:rPr sz="850" b="1" spc="2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if(name[i]&gt;='0'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-40" dirty="0">
                <a:latin typeface="Times New Roman"/>
                <a:cs typeface="Times New Roman"/>
              </a:rPr>
              <a:t>&amp;&amp;</a:t>
            </a:r>
            <a:r>
              <a:rPr sz="850" b="1" spc="2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name[i]&lt;='9')</a:t>
            </a:r>
            <a:endParaRPr sz="850">
              <a:latin typeface="Times New Roman"/>
              <a:cs typeface="Times New Roman"/>
            </a:endParaRPr>
          </a:p>
          <a:p>
            <a:pPr marL="676910" marR="2031364" indent="-111125">
              <a:lnSpc>
                <a:spcPct val="113999"/>
              </a:lnSpc>
            </a:pPr>
            <a:r>
              <a:rPr sz="850" b="1" spc="-5" dirty="0">
                <a:latin typeface="Times New Roman"/>
                <a:cs typeface="Times New Roman"/>
              </a:rPr>
              <a:t>{error1.innerHTML="";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20" dirty="0">
                <a:latin typeface="Times New Roman"/>
                <a:cs typeface="Times New Roman"/>
              </a:rPr>
              <a:t>flag=1;}</a:t>
            </a:r>
            <a:endParaRPr sz="850">
              <a:latin typeface="Times New Roman"/>
              <a:cs typeface="Times New Roman"/>
            </a:endParaRPr>
          </a:p>
          <a:p>
            <a:pPr marL="566420" marR="2084070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else </a:t>
            </a:r>
            <a:r>
              <a:rPr sz="850" b="1" spc="25" dirty="0">
                <a:latin typeface="Times New Roman"/>
                <a:cs typeface="Times New Roman"/>
              </a:rPr>
              <a:t>if(flag===1) </a:t>
            </a:r>
            <a:r>
              <a:rPr sz="850" b="1" spc="30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rr</a:t>
            </a:r>
            <a:r>
              <a:rPr sz="850" b="1" spc="55" dirty="0">
                <a:latin typeface="Times New Roman"/>
                <a:cs typeface="Times New Roman"/>
              </a:rPr>
              <a:t>o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10" dirty="0">
                <a:latin typeface="Times New Roman"/>
                <a:cs typeface="Times New Roman"/>
              </a:rPr>
              <a:t>1</a:t>
            </a:r>
            <a:r>
              <a:rPr sz="850" b="1" spc="20" dirty="0">
                <a:latin typeface="Times New Roman"/>
                <a:cs typeface="Times New Roman"/>
              </a:rPr>
              <a:t>.</a:t>
            </a:r>
            <a:r>
              <a:rPr sz="850" b="1" dirty="0">
                <a:latin typeface="Times New Roman"/>
                <a:cs typeface="Times New Roman"/>
              </a:rPr>
              <a:t>i</a:t>
            </a:r>
            <a:r>
              <a:rPr sz="850" b="1" spc="5" dirty="0">
                <a:latin typeface="Times New Roman"/>
                <a:cs typeface="Times New Roman"/>
              </a:rPr>
              <a:t>nn</a:t>
            </a: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55" dirty="0">
                <a:latin typeface="Times New Roman"/>
                <a:cs typeface="Times New Roman"/>
              </a:rPr>
              <a:t>H</a:t>
            </a:r>
            <a:r>
              <a:rPr sz="850" b="1" spc="10" dirty="0">
                <a:latin typeface="Times New Roman"/>
                <a:cs typeface="Times New Roman"/>
              </a:rPr>
              <a:t>T</a:t>
            </a:r>
            <a:r>
              <a:rPr sz="850" b="1" spc="60" dirty="0">
                <a:latin typeface="Times New Roman"/>
                <a:cs typeface="Times New Roman"/>
              </a:rPr>
              <a:t>M</a:t>
            </a:r>
            <a:r>
              <a:rPr sz="850" b="1" spc="10" dirty="0">
                <a:latin typeface="Times New Roman"/>
                <a:cs typeface="Times New Roman"/>
              </a:rPr>
              <a:t>L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20" dirty="0">
                <a:latin typeface="Times New Roman"/>
                <a:cs typeface="Times New Roman"/>
              </a:rPr>
              <a:t>""</a:t>
            </a:r>
            <a:r>
              <a:rPr sz="850" b="1" spc="-40" dirty="0">
                <a:latin typeface="Times New Roman"/>
                <a:cs typeface="Times New Roman"/>
              </a:rPr>
              <a:t>; 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endParaRPr sz="850">
              <a:latin typeface="Times New Roman"/>
              <a:cs typeface="Times New Roman"/>
            </a:endParaRPr>
          </a:p>
          <a:p>
            <a:pPr marL="12700" marR="419100" indent="553720">
              <a:lnSpc>
                <a:spcPct val="113999"/>
              </a:lnSpc>
            </a:pPr>
            <a:r>
              <a:rPr sz="850" b="1" spc="5" dirty="0">
                <a:latin typeface="Times New Roman"/>
                <a:cs typeface="Times New Roman"/>
              </a:rPr>
              <a:t>error1.innerHTML="Username</a:t>
            </a:r>
            <a:r>
              <a:rPr sz="850" b="1" spc="10" dirty="0">
                <a:latin typeface="Times New Roman"/>
                <a:cs typeface="Times New Roman"/>
              </a:rPr>
              <a:t> should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contain </a:t>
            </a:r>
            <a:r>
              <a:rPr sz="850" b="1" spc="5" dirty="0">
                <a:latin typeface="Times New Roman"/>
                <a:cs typeface="Times New Roman"/>
              </a:rPr>
              <a:t>atleast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20" dirty="0">
                <a:latin typeface="Times New Roman"/>
                <a:cs typeface="Times New Roman"/>
              </a:rPr>
              <a:t>one </a:t>
            </a:r>
            <a:r>
              <a:rPr sz="850" b="1" spc="-19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digit";}}else</a:t>
            </a:r>
            <a:endParaRPr sz="850">
              <a:latin typeface="Times New Roman"/>
              <a:cs typeface="Times New Roman"/>
            </a:endParaRPr>
          </a:p>
          <a:p>
            <a:pPr marL="12700" marR="565785" indent="443230">
              <a:lnSpc>
                <a:spcPct val="113999"/>
              </a:lnSpc>
            </a:pPr>
            <a:r>
              <a:rPr sz="850" b="1" spc="5" dirty="0">
                <a:latin typeface="Times New Roman"/>
                <a:cs typeface="Times New Roman"/>
              </a:rPr>
              <a:t>error1.innerHTML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-15" dirty="0">
                <a:latin typeface="Times New Roman"/>
                <a:cs typeface="Times New Roman"/>
              </a:rPr>
              <a:t>"First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character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should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be </a:t>
            </a:r>
            <a:r>
              <a:rPr sz="850" b="1" spc="-5" dirty="0">
                <a:latin typeface="Times New Roman"/>
                <a:cs typeface="Times New Roman"/>
              </a:rPr>
              <a:t>captial";}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function</a:t>
            </a:r>
            <a:r>
              <a:rPr sz="850" b="1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mail()</a:t>
            </a:r>
            <a:endParaRPr sz="850">
              <a:latin typeface="Times New Roman"/>
              <a:cs typeface="Times New Roman"/>
            </a:endParaRPr>
          </a:p>
          <a:p>
            <a:pPr marL="566420" marR="839469" indent="-111125" algn="just">
              <a:lnSpc>
                <a:spcPct val="113999"/>
              </a:lnSpc>
            </a:pPr>
            <a:r>
              <a:rPr sz="850" b="1" spc="15" dirty="0">
                <a:latin typeface="Times New Roman"/>
                <a:cs typeface="Times New Roman"/>
              </a:rPr>
              <a:t>{var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name2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document.getElementById("c").value;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10" dirty="0">
                <a:latin typeface="Times New Roman"/>
                <a:cs typeface="Times New Roman"/>
              </a:rPr>
              <a:t>error3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document.getElementById("error3");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if(name2==="")</a:t>
            </a:r>
            <a:endParaRPr sz="850">
              <a:latin typeface="Times New Roman"/>
              <a:cs typeface="Times New Roman"/>
            </a:endParaRPr>
          </a:p>
          <a:p>
            <a:pPr marL="566420" marR="2084070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rr</a:t>
            </a:r>
            <a:r>
              <a:rPr sz="850" b="1" spc="55" dirty="0">
                <a:latin typeface="Times New Roman"/>
                <a:cs typeface="Times New Roman"/>
              </a:rPr>
              <a:t>o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10" dirty="0">
                <a:latin typeface="Times New Roman"/>
                <a:cs typeface="Times New Roman"/>
              </a:rPr>
              <a:t>3</a:t>
            </a:r>
            <a:r>
              <a:rPr sz="850" b="1" spc="20" dirty="0">
                <a:latin typeface="Times New Roman"/>
                <a:cs typeface="Times New Roman"/>
              </a:rPr>
              <a:t>.</a:t>
            </a:r>
            <a:r>
              <a:rPr sz="850" b="1" dirty="0">
                <a:latin typeface="Times New Roman"/>
                <a:cs typeface="Times New Roman"/>
              </a:rPr>
              <a:t>i</a:t>
            </a:r>
            <a:r>
              <a:rPr sz="850" b="1" spc="5" dirty="0">
                <a:latin typeface="Times New Roman"/>
                <a:cs typeface="Times New Roman"/>
              </a:rPr>
              <a:t>nn</a:t>
            </a: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55" dirty="0">
                <a:latin typeface="Times New Roman"/>
                <a:cs typeface="Times New Roman"/>
              </a:rPr>
              <a:t>H</a:t>
            </a:r>
            <a:r>
              <a:rPr sz="850" b="1" spc="10" dirty="0">
                <a:latin typeface="Times New Roman"/>
                <a:cs typeface="Times New Roman"/>
              </a:rPr>
              <a:t>T</a:t>
            </a:r>
            <a:r>
              <a:rPr sz="850" b="1" spc="60" dirty="0">
                <a:latin typeface="Times New Roman"/>
                <a:cs typeface="Times New Roman"/>
              </a:rPr>
              <a:t>M</a:t>
            </a:r>
            <a:r>
              <a:rPr sz="850" b="1" spc="10" dirty="0">
                <a:latin typeface="Times New Roman"/>
                <a:cs typeface="Times New Roman"/>
              </a:rPr>
              <a:t>L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20" dirty="0">
                <a:latin typeface="Times New Roman"/>
                <a:cs typeface="Times New Roman"/>
              </a:rPr>
              <a:t>""</a:t>
            </a:r>
            <a:r>
              <a:rPr sz="850" b="1" spc="-40" dirty="0">
                <a:latin typeface="Times New Roman"/>
                <a:cs typeface="Times New Roman"/>
              </a:rPr>
              <a:t>;  </a:t>
            </a:r>
            <a:r>
              <a:rPr sz="850" b="1" spc="15" dirty="0">
                <a:latin typeface="Times New Roman"/>
                <a:cs typeface="Times New Roman"/>
              </a:rPr>
              <a:t>else{</a:t>
            </a:r>
            <a:endParaRPr sz="850">
              <a:latin typeface="Times New Roman"/>
              <a:cs typeface="Times New Roman"/>
            </a:endParaRPr>
          </a:p>
          <a:p>
            <a:pPr marL="676910" marR="5080">
              <a:lnSpc>
                <a:spcPct val="113999"/>
              </a:lnSpc>
            </a:pPr>
            <a:r>
              <a:rPr sz="850" b="1" spc="-10" dirty="0">
                <a:latin typeface="Times New Roman"/>
                <a:cs typeface="Times New Roman"/>
              </a:rPr>
              <a:t>var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pattern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20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/^[a-zA-Z0-9._%+-]+@[a-zA-Z0-9.-]+\.[a-zA-Z]+$/;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if(pattern.test(name2))</a:t>
            </a:r>
            <a:endParaRPr sz="850">
              <a:latin typeface="Times New Roman"/>
              <a:cs typeface="Times New Roman"/>
            </a:endParaRPr>
          </a:p>
          <a:p>
            <a:pPr marL="676910" marR="1973580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rr</a:t>
            </a:r>
            <a:r>
              <a:rPr sz="850" b="1" spc="55" dirty="0">
                <a:latin typeface="Times New Roman"/>
                <a:cs typeface="Times New Roman"/>
              </a:rPr>
              <a:t>o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10" dirty="0">
                <a:latin typeface="Times New Roman"/>
                <a:cs typeface="Times New Roman"/>
              </a:rPr>
              <a:t>3</a:t>
            </a:r>
            <a:r>
              <a:rPr sz="850" b="1" spc="20" dirty="0">
                <a:latin typeface="Times New Roman"/>
                <a:cs typeface="Times New Roman"/>
              </a:rPr>
              <a:t>.</a:t>
            </a:r>
            <a:r>
              <a:rPr sz="850" b="1" dirty="0">
                <a:latin typeface="Times New Roman"/>
                <a:cs typeface="Times New Roman"/>
              </a:rPr>
              <a:t>i</a:t>
            </a:r>
            <a:r>
              <a:rPr sz="850" b="1" spc="5" dirty="0">
                <a:latin typeface="Times New Roman"/>
                <a:cs typeface="Times New Roman"/>
              </a:rPr>
              <a:t>nn</a:t>
            </a:r>
            <a:r>
              <a:rPr sz="850" b="1" dirty="0">
                <a:latin typeface="Times New Roman"/>
                <a:cs typeface="Times New Roman"/>
              </a:rPr>
              <a:t>e</a:t>
            </a:r>
            <a:r>
              <a:rPr sz="850" b="1" spc="-45" dirty="0">
                <a:latin typeface="Times New Roman"/>
                <a:cs typeface="Times New Roman"/>
              </a:rPr>
              <a:t>r</a:t>
            </a:r>
            <a:r>
              <a:rPr sz="850" b="1" spc="55" dirty="0">
                <a:latin typeface="Times New Roman"/>
                <a:cs typeface="Times New Roman"/>
              </a:rPr>
              <a:t>H</a:t>
            </a:r>
            <a:r>
              <a:rPr sz="850" b="1" spc="10" dirty="0">
                <a:latin typeface="Times New Roman"/>
                <a:cs typeface="Times New Roman"/>
              </a:rPr>
              <a:t>T</a:t>
            </a:r>
            <a:r>
              <a:rPr sz="850" b="1" spc="60" dirty="0">
                <a:latin typeface="Times New Roman"/>
                <a:cs typeface="Times New Roman"/>
              </a:rPr>
              <a:t>M</a:t>
            </a:r>
            <a:r>
              <a:rPr sz="850" b="1" spc="10" dirty="0">
                <a:latin typeface="Times New Roman"/>
                <a:cs typeface="Times New Roman"/>
              </a:rPr>
              <a:t>L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-120" dirty="0">
                <a:latin typeface="Times New Roman"/>
                <a:cs typeface="Times New Roman"/>
              </a:rPr>
              <a:t>""</a:t>
            </a:r>
            <a:r>
              <a:rPr sz="850" b="1" spc="-40" dirty="0">
                <a:latin typeface="Times New Roman"/>
                <a:cs typeface="Times New Roman"/>
              </a:rPr>
              <a:t>;  </a:t>
            </a:r>
            <a:r>
              <a:rPr sz="850" b="1" dirty="0">
                <a:latin typeface="Times New Roman"/>
                <a:cs typeface="Times New Roman"/>
              </a:rPr>
              <a:t>else</a:t>
            </a:r>
            <a:endParaRPr sz="850">
              <a:latin typeface="Times New Roman"/>
              <a:cs typeface="Times New Roman"/>
            </a:endParaRPr>
          </a:p>
          <a:p>
            <a:pPr marL="40005" marR="207645" indent="636905">
              <a:lnSpc>
                <a:spcPct val="113999"/>
              </a:lnSpc>
            </a:pPr>
            <a:r>
              <a:rPr sz="850" b="1" dirty="0">
                <a:latin typeface="Times New Roman"/>
                <a:cs typeface="Times New Roman"/>
              </a:rPr>
              <a:t>error3.innerHTML="enter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correct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mail";}} </a:t>
            </a:r>
            <a:r>
              <a:rPr sz="850" b="1" spc="5" dirty="0">
                <a:latin typeface="Times New Roman"/>
                <a:cs typeface="Times New Roman"/>
              </a:rPr>
              <a:t> </a:t>
            </a:r>
            <a:r>
              <a:rPr sz="850" b="1" dirty="0">
                <a:latin typeface="Times New Roman"/>
                <a:cs typeface="Times New Roman"/>
              </a:rPr>
              <a:t>document.getElementById("home").addEventListener("click",</a:t>
            </a:r>
            <a:r>
              <a:rPr sz="850" b="1" spc="-2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function()</a:t>
            </a:r>
            <a:r>
              <a:rPr sz="850" b="1" spc="-20" dirty="0">
                <a:latin typeface="Times New Roman"/>
                <a:cs typeface="Times New Roman"/>
              </a:rPr>
              <a:t> </a:t>
            </a:r>
            <a:r>
              <a:rPr sz="850" b="1" spc="80" dirty="0">
                <a:latin typeface="Times New Roman"/>
                <a:cs typeface="Times New Roman"/>
              </a:rPr>
              <a:t>{ </a:t>
            </a:r>
            <a:r>
              <a:rPr sz="850" b="1" spc="-200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window.location.href </a:t>
            </a:r>
            <a:r>
              <a:rPr sz="850" b="1" spc="95" dirty="0">
                <a:latin typeface="Times New Roman"/>
                <a:cs typeface="Times New Roman"/>
              </a:rPr>
              <a:t>=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-20" dirty="0">
                <a:latin typeface="Times New Roman"/>
                <a:cs typeface="Times New Roman"/>
              </a:rPr>
              <a:t>"index.html";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//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10" dirty="0">
                <a:latin typeface="Times New Roman"/>
                <a:cs typeface="Times New Roman"/>
              </a:rPr>
              <a:t>Replace </a:t>
            </a:r>
            <a:r>
              <a:rPr sz="850" b="1" spc="5" dirty="0">
                <a:latin typeface="Times New Roman"/>
                <a:cs typeface="Times New Roman"/>
              </a:rPr>
              <a:t>with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5" dirty="0">
                <a:latin typeface="Times New Roman"/>
                <a:cs typeface="Times New Roman"/>
              </a:rPr>
              <a:t>the</a:t>
            </a:r>
            <a:r>
              <a:rPr sz="850" b="1" spc="10" dirty="0">
                <a:latin typeface="Times New Roman"/>
                <a:cs typeface="Times New Roman"/>
              </a:rPr>
              <a:t> </a:t>
            </a:r>
            <a:r>
              <a:rPr sz="850" b="1" spc="-5" dirty="0">
                <a:latin typeface="Times New Roman"/>
                <a:cs typeface="Times New Roman"/>
              </a:rPr>
              <a:t>desired</a:t>
            </a:r>
            <a:r>
              <a:rPr sz="850" b="1" spc="15" dirty="0">
                <a:latin typeface="Times New Roman"/>
                <a:cs typeface="Times New Roman"/>
              </a:rPr>
              <a:t> </a:t>
            </a:r>
            <a:r>
              <a:rPr sz="850" b="1" spc="55" dirty="0">
                <a:latin typeface="Times New Roman"/>
                <a:cs typeface="Times New Roman"/>
              </a:rPr>
              <a:t>URL</a:t>
            </a:r>
            <a:endParaRPr sz="85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145"/>
              </a:spcBef>
            </a:pPr>
            <a:r>
              <a:rPr sz="850" b="1" spc="10" dirty="0">
                <a:latin typeface="Times New Roman"/>
                <a:cs typeface="Times New Roman"/>
              </a:rPr>
              <a:t>});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6530" y="1941141"/>
            <a:ext cx="3802379" cy="47821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0"/>
              </a:spcBef>
            </a:pPr>
            <a:r>
              <a:rPr sz="750" spc="25" dirty="0">
                <a:latin typeface="Times New Roman"/>
                <a:cs typeface="Times New Roman"/>
              </a:rPr>
              <a:t>function</a:t>
            </a:r>
            <a:r>
              <a:rPr sz="750" spc="-3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pass()</a:t>
            </a:r>
            <a:endParaRPr sz="750">
              <a:latin typeface="Times New Roman"/>
              <a:cs typeface="Times New Roman"/>
            </a:endParaRPr>
          </a:p>
          <a:p>
            <a:pPr marL="301625" marR="1435100" indent="-96520" algn="just">
              <a:lnSpc>
                <a:spcPct val="112500"/>
              </a:lnSpc>
            </a:pPr>
            <a:r>
              <a:rPr sz="750" spc="20" dirty="0">
                <a:latin typeface="Times New Roman"/>
                <a:cs typeface="Times New Roman"/>
              </a:rPr>
              <a:t>{var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name2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document.getElementById("b").value;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var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error2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document.getElementById("error2");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let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i=0,f1=0,f2=0,f3=0;</a:t>
            </a:r>
            <a:endParaRPr sz="750">
              <a:latin typeface="Times New Roman"/>
              <a:cs typeface="Times New Roman"/>
            </a:endParaRPr>
          </a:p>
          <a:p>
            <a:pPr marL="349885" marR="1087120" indent="-48260" algn="just">
              <a:lnSpc>
                <a:spcPct val="112500"/>
              </a:lnSpc>
            </a:pPr>
            <a:r>
              <a:rPr sz="750" spc="30" dirty="0">
                <a:latin typeface="Times New Roman"/>
                <a:cs typeface="Times New Roman"/>
              </a:rPr>
              <a:t>var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specialCharacters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"!@#$%^&amp;*()_+{}[]:;&lt;&gt;,.?~\\/-=";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if(name2.length===0)</a:t>
            </a:r>
            <a:endParaRPr sz="750">
              <a:latin typeface="Times New Roman"/>
              <a:cs typeface="Times New Roman"/>
            </a:endParaRPr>
          </a:p>
          <a:p>
            <a:pPr marL="301625" marR="2430145" indent="95885">
              <a:lnSpc>
                <a:spcPct val="112500"/>
              </a:lnSpc>
            </a:pPr>
            <a:r>
              <a:rPr sz="750" spc="-5" dirty="0">
                <a:latin typeface="Times New Roman"/>
                <a:cs typeface="Times New Roman"/>
              </a:rPr>
              <a:t>e</a:t>
            </a:r>
            <a:r>
              <a:rPr sz="750" spc="40" dirty="0">
                <a:latin typeface="Times New Roman"/>
                <a:cs typeface="Times New Roman"/>
              </a:rPr>
              <a:t>rror</a:t>
            </a:r>
            <a:r>
              <a:rPr sz="750" dirty="0">
                <a:latin typeface="Times New Roman"/>
                <a:cs typeface="Times New Roman"/>
              </a:rPr>
              <a:t>2</a:t>
            </a:r>
            <a:r>
              <a:rPr sz="750" spc="15" dirty="0">
                <a:latin typeface="Times New Roman"/>
                <a:cs typeface="Times New Roman"/>
              </a:rPr>
              <a:t>.</a:t>
            </a:r>
            <a:r>
              <a:rPr sz="750" spc="-5" dirty="0">
                <a:latin typeface="Times New Roman"/>
                <a:cs typeface="Times New Roman"/>
              </a:rPr>
              <a:t>i</a:t>
            </a:r>
            <a:r>
              <a:rPr sz="750" spc="40" dirty="0">
                <a:latin typeface="Times New Roman"/>
                <a:cs typeface="Times New Roman"/>
              </a:rPr>
              <a:t>nn</a:t>
            </a:r>
            <a:r>
              <a:rPr sz="750" spc="-5" dirty="0">
                <a:latin typeface="Times New Roman"/>
                <a:cs typeface="Times New Roman"/>
              </a:rPr>
              <a:t>e</a:t>
            </a:r>
            <a:r>
              <a:rPr sz="750" spc="40" dirty="0">
                <a:latin typeface="Times New Roman"/>
                <a:cs typeface="Times New Roman"/>
              </a:rPr>
              <a:t>r</a:t>
            </a:r>
            <a:r>
              <a:rPr sz="750" spc="80" dirty="0">
                <a:latin typeface="Times New Roman"/>
                <a:cs typeface="Times New Roman"/>
              </a:rPr>
              <a:t>H</a:t>
            </a:r>
            <a:r>
              <a:rPr sz="750" spc="45" dirty="0">
                <a:latin typeface="Times New Roman"/>
                <a:cs typeface="Times New Roman"/>
              </a:rPr>
              <a:t>T</a:t>
            </a:r>
            <a:r>
              <a:rPr sz="750" spc="80" dirty="0">
                <a:latin typeface="Times New Roman"/>
                <a:cs typeface="Times New Roman"/>
              </a:rPr>
              <a:t>M</a:t>
            </a:r>
            <a:r>
              <a:rPr sz="750" spc="45" dirty="0">
                <a:latin typeface="Times New Roman"/>
                <a:cs typeface="Times New Roman"/>
              </a:rPr>
              <a:t>L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dirty="0">
                <a:latin typeface="Times New Roman"/>
                <a:cs typeface="Times New Roman"/>
              </a:rPr>
              <a:t>""</a:t>
            </a:r>
            <a:r>
              <a:rPr sz="750" spc="-5" dirty="0">
                <a:latin typeface="Times New Roman"/>
                <a:cs typeface="Times New Roman"/>
              </a:rPr>
              <a:t>;  </a:t>
            </a:r>
            <a:r>
              <a:rPr sz="750" dirty="0">
                <a:latin typeface="Times New Roman"/>
                <a:cs typeface="Times New Roman"/>
              </a:rPr>
              <a:t>else{</a:t>
            </a:r>
            <a:endParaRPr sz="750">
              <a:latin typeface="Times New Roman"/>
              <a:cs typeface="Times New Roman"/>
            </a:endParaRPr>
          </a:p>
          <a:p>
            <a:pPr marL="494665" marR="1751964" indent="-96520">
              <a:lnSpc>
                <a:spcPct val="112500"/>
              </a:lnSpc>
            </a:pPr>
            <a:r>
              <a:rPr sz="750" spc="25" dirty="0">
                <a:latin typeface="Times New Roman"/>
                <a:cs typeface="Times New Roman"/>
              </a:rPr>
              <a:t>for(i=0;i&lt;name2.length;i++){ </a:t>
            </a:r>
            <a:r>
              <a:rPr sz="750" spc="3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if((name2[i]&gt;='A'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</a:t>
            </a:r>
            <a:r>
              <a:rPr sz="750" spc="-2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name2[i]&lt;='Z'))</a:t>
            </a:r>
            <a:endParaRPr sz="750">
              <a:latin typeface="Times New Roman"/>
              <a:cs typeface="Times New Roman"/>
            </a:endParaRPr>
          </a:p>
          <a:p>
            <a:pPr marL="591185">
              <a:lnSpc>
                <a:spcPct val="100000"/>
              </a:lnSpc>
              <a:spcBef>
                <a:spcPts val="110"/>
              </a:spcBef>
            </a:pPr>
            <a:r>
              <a:rPr sz="750" spc="15" dirty="0">
                <a:latin typeface="Times New Roman"/>
                <a:cs typeface="Times New Roman"/>
              </a:rPr>
              <a:t>f1=1;</a:t>
            </a:r>
            <a:endParaRPr sz="750">
              <a:latin typeface="Times New Roman"/>
              <a:cs typeface="Times New Roman"/>
            </a:endParaRPr>
          </a:p>
          <a:p>
            <a:pPr marL="591185" marR="1604645" indent="-96520">
              <a:lnSpc>
                <a:spcPct val="112500"/>
              </a:lnSpc>
            </a:pP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spc="-2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if((name2[i]&gt;='a'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name2[i]&lt;='z')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)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f2=1;</a:t>
            </a:r>
            <a:endParaRPr sz="750">
              <a:latin typeface="Times New Roman"/>
              <a:cs typeface="Times New Roman"/>
            </a:endParaRPr>
          </a:p>
          <a:p>
            <a:pPr marL="591185" marR="1205865" indent="-96520">
              <a:lnSpc>
                <a:spcPct val="112500"/>
              </a:lnSpc>
            </a:pP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dirty="0">
                <a:latin typeface="Times New Roman"/>
                <a:cs typeface="Times New Roman"/>
              </a:rPr>
              <a:t>if </a:t>
            </a:r>
            <a:r>
              <a:rPr sz="750" spc="15" dirty="0">
                <a:latin typeface="Times New Roman"/>
                <a:cs typeface="Times New Roman"/>
              </a:rPr>
              <a:t>(specialCharacters.indexOf(name2[i])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!==</a:t>
            </a:r>
            <a:r>
              <a:rPr sz="750" dirty="0">
                <a:latin typeface="Times New Roman"/>
                <a:cs typeface="Times New Roman"/>
              </a:rPr>
              <a:t> -1)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f3=1;</a:t>
            </a:r>
            <a:endParaRPr sz="750">
              <a:latin typeface="Times New Roman"/>
              <a:cs typeface="Times New Roman"/>
            </a:endParaRPr>
          </a:p>
          <a:p>
            <a:pPr marL="494665">
              <a:lnSpc>
                <a:spcPct val="100000"/>
              </a:lnSpc>
              <a:spcBef>
                <a:spcPts val="110"/>
              </a:spcBef>
            </a:pPr>
            <a:r>
              <a:rPr sz="750" spc="-5" dirty="0">
                <a:latin typeface="Times New Roman"/>
                <a:cs typeface="Times New Roman"/>
              </a:rPr>
              <a:t>else</a:t>
            </a:r>
            <a:endParaRPr sz="750">
              <a:latin typeface="Times New Roman"/>
              <a:cs typeface="Times New Roman"/>
            </a:endParaRPr>
          </a:p>
          <a:p>
            <a:pPr marL="494665" marR="1818639" indent="95885">
              <a:lnSpc>
                <a:spcPct val="112500"/>
              </a:lnSpc>
            </a:pPr>
            <a:r>
              <a:rPr sz="750" spc="30" dirty="0">
                <a:latin typeface="Times New Roman"/>
                <a:cs typeface="Times New Roman"/>
              </a:rPr>
              <a:t>error2.innerHTML=""; </a:t>
            </a:r>
            <a:r>
              <a:rPr sz="750" spc="35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if(f1===1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 </a:t>
            </a:r>
            <a:r>
              <a:rPr sz="750" spc="40" dirty="0">
                <a:latin typeface="Times New Roman"/>
                <a:cs typeface="Times New Roman"/>
              </a:rPr>
              <a:t>f2===1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&amp;&amp; </a:t>
            </a:r>
            <a:r>
              <a:rPr sz="750" spc="35" dirty="0">
                <a:latin typeface="Times New Roman"/>
                <a:cs typeface="Times New Roman"/>
              </a:rPr>
              <a:t>f3===1)</a:t>
            </a:r>
            <a:endParaRPr sz="750">
              <a:latin typeface="Times New Roman"/>
              <a:cs typeface="Times New Roman"/>
            </a:endParaRPr>
          </a:p>
          <a:p>
            <a:pPr marL="494665" marR="2188845" indent="95885">
              <a:lnSpc>
                <a:spcPct val="112500"/>
              </a:lnSpc>
            </a:pPr>
            <a:r>
              <a:rPr sz="750" spc="30" dirty="0">
                <a:latin typeface="Times New Roman"/>
                <a:cs typeface="Times New Roman"/>
              </a:rPr>
              <a:t>error2.innerHTML=""; </a:t>
            </a:r>
            <a:r>
              <a:rPr sz="750" spc="3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if(f1===1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&amp;&amp;f3===1)</a:t>
            </a:r>
            <a:endParaRPr sz="750">
              <a:latin typeface="Times New Roman"/>
              <a:cs typeface="Times New Roman"/>
            </a:endParaRPr>
          </a:p>
          <a:p>
            <a:pPr marL="494665" marR="1086485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17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lower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5" dirty="0">
                <a:latin typeface="Times New Roman"/>
                <a:cs typeface="Times New Roman"/>
              </a:rPr>
              <a:t>case";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if(f2===1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&amp;&amp;f3===1)</a:t>
            </a:r>
            <a:endParaRPr sz="750">
              <a:latin typeface="Times New Roman"/>
              <a:cs typeface="Times New Roman"/>
            </a:endParaRPr>
          </a:p>
          <a:p>
            <a:pPr marL="494665" marR="887730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uppercase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letter";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spc="25" dirty="0">
                <a:latin typeface="Times New Roman"/>
                <a:cs typeface="Times New Roman"/>
              </a:rPr>
              <a:t>if(f1===1</a:t>
            </a:r>
            <a:r>
              <a:rPr sz="750" dirty="0">
                <a:latin typeface="Times New Roman"/>
                <a:cs typeface="Times New Roman"/>
              </a:rPr>
              <a:t> &amp;&amp; </a:t>
            </a:r>
            <a:r>
              <a:rPr sz="750" spc="35" dirty="0">
                <a:latin typeface="Times New Roman"/>
                <a:cs typeface="Times New Roman"/>
              </a:rPr>
              <a:t>f2===1)</a:t>
            </a:r>
            <a:endParaRPr sz="750">
              <a:latin typeface="Times New Roman"/>
              <a:cs typeface="Times New Roman"/>
            </a:endParaRPr>
          </a:p>
          <a:p>
            <a:pPr marL="494665" marR="813435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special</a:t>
            </a:r>
            <a:r>
              <a:rPr sz="750" spc="-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characters";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spc="25" dirty="0">
                <a:latin typeface="Times New Roman"/>
                <a:cs typeface="Times New Roman"/>
              </a:rPr>
              <a:t>if(f1===1)</a:t>
            </a:r>
            <a:endParaRPr sz="750">
              <a:latin typeface="Times New Roman"/>
              <a:cs typeface="Times New Roman"/>
            </a:endParaRPr>
          </a:p>
          <a:p>
            <a:pPr marL="494665" marR="753745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dirty="0">
                <a:latin typeface="Times New Roman"/>
                <a:cs typeface="Times New Roman"/>
              </a:rPr>
              <a:t> 1 </a:t>
            </a:r>
            <a:r>
              <a:rPr sz="750" spc="15" dirty="0">
                <a:latin typeface="Times New Roman"/>
                <a:cs typeface="Times New Roman"/>
              </a:rPr>
              <a:t>lower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dirty="0">
                <a:latin typeface="Times New Roman"/>
                <a:cs typeface="Times New Roman"/>
              </a:rPr>
              <a:t> 1 </a:t>
            </a:r>
            <a:r>
              <a:rPr sz="750" spc="5" dirty="0">
                <a:latin typeface="Times New Roman"/>
                <a:cs typeface="Times New Roman"/>
              </a:rPr>
              <a:t>special";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spc="25" dirty="0">
                <a:latin typeface="Times New Roman"/>
                <a:cs typeface="Times New Roman"/>
              </a:rPr>
              <a:t>if(f2===1)</a:t>
            </a:r>
            <a:endParaRPr sz="750">
              <a:latin typeface="Times New Roman"/>
              <a:cs typeface="Times New Roman"/>
            </a:endParaRPr>
          </a:p>
          <a:p>
            <a:pPr marL="494665" marR="742950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dirty="0">
                <a:latin typeface="Times New Roman"/>
                <a:cs typeface="Times New Roman"/>
              </a:rPr>
              <a:t> 1 </a:t>
            </a:r>
            <a:r>
              <a:rPr sz="750" spc="30" dirty="0">
                <a:latin typeface="Times New Roman"/>
                <a:cs typeface="Times New Roman"/>
              </a:rPr>
              <a:t>upper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dirty="0">
                <a:latin typeface="Times New Roman"/>
                <a:cs typeface="Times New Roman"/>
              </a:rPr>
              <a:t> 1 </a:t>
            </a:r>
            <a:r>
              <a:rPr sz="750" spc="5" dirty="0">
                <a:latin typeface="Times New Roman"/>
                <a:cs typeface="Times New Roman"/>
              </a:rPr>
              <a:t>special"; </a:t>
            </a:r>
            <a:r>
              <a:rPr sz="750" spc="-170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 </a:t>
            </a:r>
            <a:r>
              <a:rPr sz="750" spc="25" dirty="0">
                <a:latin typeface="Times New Roman"/>
                <a:cs typeface="Times New Roman"/>
              </a:rPr>
              <a:t>if(f3===1)</a:t>
            </a:r>
            <a:endParaRPr sz="750">
              <a:latin typeface="Times New Roman"/>
              <a:cs typeface="Times New Roman"/>
            </a:endParaRPr>
          </a:p>
          <a:p>
            <a:pPr marL="494665" marR="789940" indent="95885">
              <a:lnSpc>
                <a:spcPct val="112500"/>
              </a:lnSpc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dirty="0">
                <a:latin typeface="Times New Roman"/>
                <a:cs typeface="Times New Roman"/>
              </a:rPr>
              <a:t> 1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lower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spc="-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 </a:t>
            </a:r>
            <a:r>
              <a:rPr sz="750" spc="20" dirty="0">
                <a:latin typeface="Times New Roman"/>
                <a:cs typeface="Times New Roman"/>
              </a:rPr>
              <a:t>upper"; </a:t>
            </a:r>
            <a:r>
              <a:rPr sz="750" spc="-17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else</a:t>
            </a:r>
            <a:endParaRPr sz="750">
              <a:latin typeface="Times New Roman"/>
              <a:cs typeface="Times New Roman"/>
            </a:endParaRPr>
          </a:p>
          <a:p>
            <a:pPr marL="591185">
              <a:lnSpc>
                <a:spcPct val="100000"/>
              </a:lnSpc>
              <a:spcBef>
                <a:spcPts val="110"/>
              </a:spcBef>
            </a:pPr>
            <a:r>
              <a:rPr sz="750" spc="35" dirty="0">
                <a:latin typeface="Times New Roman"/>
                <a:cs typeface="Times New Roman"/>
              </a:rPr>
              <a:t>error2.innerHTML="should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30" dirty="0">
                <a:latin typeface="Times New Roman"/>
                <a:cs typeface="Times New Roman"/>
              </a:rPr>
              <a:t>contain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1 </a:t>
            </a:r>
            <a:r>
              <a:rPr sz="750" spc="20" dirty="0">
                <a:latin typeface="Times New Roman"/>
                <a:cs typeface="Times New Roman"/>
              </a:rPr>
              <a:t>uppercase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letter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dirty="0">
                <a:latin typeface="Times New Roman"/>
                <a:cs typeface="Times New Roman"/>
              </a:rPr>
              <a:t> 1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lower</a:t>
            </a:r>
            <a:r>
              <a:rPr sz="750" dirty="0">
                <a:latin typeface="Times New Roman"/>
                <a:cs typeface="Times New Roman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case</a:t>
            </a:r>
            <a:r>
              <a:rPr sz="750" spc="5" dirty="0">
                <a:latin typeface="Times New Roman"/>
                <a:cs typeface="Times New Roman"/>
              </a:rPr>
              <a:t> </a:t>
            </a:r>
            <a:r>
              <a:rPr sz="750" spc="40" dirty="0">
                <a:latin typeface="Times New Roman"/>
                <a:cs typeface="Times New Roman"/>
              </a:rPr>
              <a:t>and</a:t>
            </a:r>
            <a:r>
              <a:rPr sz="750" dirty="0">
                <a:latin typeface="Times New Roman"/>
                <a:cs typeface="Times New Roman"/>
              </a:rPr>
              <a:t> 1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10" dirty="0">
                <a:latin typeface="Times New Roman"/>
                <a:cs typeface="Times New Roman"/>
              </a:rPr>
              <a:t>special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750" spc="-5" dirty="0">
                <a:latin typeface="Times New Roman"/>
                <a:cs typeface="Times New Roman"/>
              </a:rPr>
              <a:t>";</a:t>
            </a:r>
            <a:r>
              <a:rPr sz="750" spc="160" dirty="0">
                <a:latin typeface="Times New Roman"/>
                <a:cs typeface="Times New Roman"/>
              </a:rPr>
              <a:t> </a:t>
            </a:r>
            <a:r>
              <a:rPr sz="750" dirty="0">
                <a:latin typeface="Times New Roman"/>
                <a:cs typeface="Times New Roman"/>
              </a:rPr>
              <a:t>}}}</a:t>
            </a:r>
            <a:endParaRPr sz="750">
              <a:latin typeface="Times New Roman"/>
              <a:cs typeface="Times New Roman"/>
            </a:endParaRPr>
          </a:p>
          <a:p>
            <a:pPr marL="301625" marR="579120" indent="-96520">
              <a:lnSpc>
                <a:spcPct val="112500"/>
              </a:lnSpc>
            </a:pPr>
            <a:r>
              <a:rPr sz="750" spc="20" dirty="0">
                <a:latin typeface="Times New Roman"/>
                <a:cs typeface="Times New Roman"/>
              </a:rPr>
              <a:t>document.getElementById("logo").addEventListener("click", function() </a:t>
            </a:r>
            <a:r>
              <a:rPr sz="750" dirty="0">
                <a:latin typeface="Times New Roman"/>
                <a:cs typeface="Times New Roman"/>
              </a:rPr>
              <a:t>{ </a:t>
            </a:r>
            <a:r>
              <a:rPr sz="750" spc="-18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window.location.href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=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"index.html"; </a:t>
            </a:r>
            <a:r>
              <a:rPr sz="750" dirty="0">
                <a:latin typeface="Times New Roman"/>
                <a:cs typeface="Times New Roman"/>
              </a:rPr>
              <a:t>//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Replace</a:t>
            </a:r>
            <a:r>
              <a:rPr sz="750" spc="15" dirty="0">
                <a:latin typeface="Times New Roman"/>
                <a:cs typeface="Times New Roman"/>
              </a:rPr>
              <a:t> </a:t>
            </a:r>
            <a:r>
              <a:rPr sz="750" spc="20" dirty="0">
                <a:latin typeface="Times New Roman"/>
                <a:cs typeface="Times New Roman"/>
              </a:rPr>
              <a:t>with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25" dirty="0">
                <a:latin typeface="Times New Roman"/>
                <a:cs typeface="Times New Roman"/>
              </a:rPr>
              <a:t>the</a:t>
            </a:r>
            <a:r>
              <a:rPr sz="750" spc="15" dirty="0">
                <a:latin typeface="Times New Roman"/>
                <a:cs typeface="Times New Roman"/>
              </a:rPr>
              <a:t> desired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750" spc="70" dirty="0">
                <a:latin typeface="Times New Roman"/>
                <a:cs typeface="Times New Roman"/>
              </a:rPr>
              <a:t>URL</a:t>
            </a:r>
            <a:endParaRPr sz="7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Times New Roman"/>
                <a:cs typeface="Times New Roman"/>
              </a:rPr>
              <a:t>});</a:t>
            </a:r>
            <a:endParaRPr sz="750">
              <a:latin typeface="Times New Roman"/>
              <a:cs typeface="Times New Roman"/>
            </a:endParaRPr>
          </a:p>
        </p:txBody>
      </p:sp>
      <p:pic>
        <p:nvPicPr>
          <p:cNvPr id="9" name="WhatsApp Audio 2023-09-05 at 12.08.30">
            <a:hlinkClick r:id="" action="ppaction://media"/>
            <a:extLst>
              <a:ext uri="{FF2B5EF4-FFF2-40B4-BE49-F238E27FC236}">
                <a16:creationId xmlns:a16="http://schemas.microsoft.com/office/drawing/2014/main" id="{42D5B572-E32E-4856-B2C3-EFBA54BD8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0854" y="615887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CCA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725" y="0"/>
            <a:ext cx="2402330" cy="357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266" y="3878788"/>
            <a:ext cx="1747627" cy="26794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2973" y="62"/>
            <a:ext cx="2042593" cy="28717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303" y="4012018"/>
            <a:ext cx="1498434" cy="21601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14300" y="166785"/>
            <a:ext cx="4476749" cy="10375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 rot="21300000">
            <a:off x="8409742" y="504663"/>
            <a:ext cx="242560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0"/>
              </a:lnSpc>
            </a:pPr>
            <a:r>
              <a:rPr sz="3550" dirty="0">
                <a:solidFill>
                  <a:srgbClr val="E4121C"/>
                </a:solidFill>
                <a:latin typeface="Tahoma"/>
                <a:cs typeface="Tahoma"/>
              </a:rPr>
              <a:t>S</a:t>
            </a:r>
            <a:r>
              <a:rPr sz="4400" dirty="0">
                <a:solidFill>
                  <a:srgbClr val="E4121C"/>
                </a:solidFill>
                <a:latin typeface="Trebuchet MS"/>
                <a:cs typeface="Trebuchet MS"/>
              </a:rPr>
              <a:t>ignin</a:t>
            </a:r>
            <a:r>
              <a:rPr sz="3350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4400" dirty="0">
                <a:solidFill>
                  <a:srgbClr val="E4121C"/>
                </a:solidFill>
                <a:latin typeface="Trebuchet MS"/>
                <a:cs typeface="Trebuchet MS"/>
              </a:rPr>
              <a:t>js</a:t>
            </a:r>
            <a:r>
              <a:rPr sz="6600" baseline="1262" dirty="0">
                <a:solidFill>
                  <a:srgbClr val="E4121C"/>
                </a:solidFill>
                <a:latin typeface="Trebuchet MS"/>
                <a:cs typeface="Trebuchet MS"/>
              </a:rPr>
              <a:t>p</a:t>
            </a:r>
            <a:endParaRPr sz="6600" baseline="1262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77281" y="166785"/>
            <a:ext cx="4476749" cy="10375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 rot="21300000">
            <a:off x="3238672" y="479295"/>
            <a:ext cx="2947868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30"/>
              </a:lnSpc>
            </a:pPr>
            <a:r>
              <a:rPr sz="3550" spc="105" dirty="0">
                <a:solidFill>
                  <a:srgbClr val="E4121C"/>
                </a:solidFill>
                <a:latin typeface="Tahoma"/>
                <a:cs typeface="Tahoma"/>
              </a:rPr>
              <a:t>S</a:t>
            </a:r>
            <a:r>
              <a:rPr sz="4400" spc="105" dirty="0">
                <a:solidFill>
                  <a:srgbClr val="E4121C"/>
                </a:solidFill>
                <a:latin typeface="Trebuchet MS"/>
                <a:cs typeface="Trebuchet MS"/>
              </a:rPr>
              <a:t>ignin</a:t>
            </a:r>
            <a:r>
              <a:rPr sz="3350" spc="105" dirty="0">
                <a:solidFill>
                  <a:srgbClr val="E4121C"/>
                </a:solidFill>
                <a:latin typeface="Times New Roman"/>
                <a:cs typeface="Times New Roman"/>
              </a:rPr>
              <a:t>.</a:t>
            </a:r>
            <a:r>
              <a:rPr sz="3350" spc="20" dirty="0">
                <a:solidFill>
                  <a:srgbClr val="E4121C"/>
                </a:solidFill>
                <a:latin typeface="Times New Roman"/>
                <a:cs typeface="Times New Roman"/>
              </a:rPr>
              <a:t> </a:t>
            </a:r>
            <a:r>
              <a:rPr sz="4400" spc="-180" dirty="0">
                <a:solidFill>
                  <a:srgbClr val="E4121C"/>
                </a:solidFill>
                <a:latin typeface="Trebuchet MS"/>
                <a:cs typeface="Trebuchet MS"/>
              </a:rPr>
              <a:t>h</a:t>
            </a:r>
            <a:r>
              <a:rPr sz="6600" spc="-270" baseline="1262" dirty="0">
                <a:solidFill>
                  <a:srgbClr val="E4121C"/>
                </a:solidFill>
                <a:latin typeface="Trebuchet MS"/>
                <a:cs typeface="Trebuchet MS"/>
              </a:rPr>
              <a:t>tml</a:t>
            </a:r>
            <a:endParaRPr sz="6600" baseline="1262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4274" y="1411459"/>
            <a:ext cx="4241165" cy="4996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135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!</a:t>
            </a:r>
            <a:r>
              <a:rPr sz="8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&lt;head&gt;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&lt;link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rel="stylesheet"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href="dropdown.css"&gt;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ee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3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ga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&lt;title&gt;signin&lt;/title&gt;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&lt;!--&lt;style&gt;adding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styles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&lt;/style&gt;--&gt;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&lt;/head&gt;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&lt;body&gt;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3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ba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 marR="206375" indent="245745">
              <a:lnSpc>
                <a:spcPts val="950"/>
              </a:lnSpc>
              <a:spcBef>
                <a:spcPts val="40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8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: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kk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n 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style="color: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green;"&gt;Gram&lt;/span&gt;&lt;/a&gt;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25"/>
              </a:lnSpc>
            </a:pPr>
            <a:r>
              <a:rPr sz="8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&lt;/div&gt;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35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k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ab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55"/>
              </a:lnSpc>
            </a:pPr>
            <a:r>
              <a:rPr sz="8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&lt;/nav&gt;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&lt;img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src="photos/logo.png"</a:t>
            </a:r>
            <a:r>
              <a:rPr sz="800" spc="-4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width="80px",height="50px"</a:t>
            </a:r>
            <a:r>
              <a:rPr sz="800" spc="-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id="logo"&gt;</a:t>
            </a:r>
            <a:endParaRPr sz="800">
              <a:latin typeface="Microsoft Sans Serif"/>
              <a:cs typeface="Microsoft Sans Serif"/>
            </a:endParaRPr>
          </a:p>
          <a:p>
            <a:pPr marL="12700" marR="67945" indent="163830">
              <a:lnSpc>
                <a:spcPts val="950"/>
              </a:lnSpc>
              <a:spcBef>
                <a:spcPts val="35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qu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-10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8</a:t>
            </a:r>
            <a:r>
              <a:rPr sz="8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0</a:t>
            </a:r>
            <a:r>
              <a:rPr sz="800" spc="-30" dirty="0">
                <a:solidFill>
                  <a:srgbClr val="2E2526"/>
                </a:solidFill>
                <a:latin typeface="Microsoft Sans Serif"/>
                <a:cs typeface="Microsoft Sans Serif"/>
              </a:rPr>
              <a:t>%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-114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oo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d  </a:t>
            </a:r>
            <a:r>
              <a:rPr sz="8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Recipe&lt;/h1&gt;&lt;/marquee&gt;&lt;/div&gt;</a:t>
            </a:r>
            <a:endParaRPr sz="800">
              <a:latin typeface="Microsoft Sans Serif"/>
              <a:cs typeface="Microsoft Sans Serif"/>
            </a:endParaRPr>
          </a:p>
          <a:p>
            <a:pPr marL="94615">
              <a:lnSpc>
                <a:spcPts val="92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v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-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-114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-114" dirty="0">
                <a:solidFill>
                  <a:srgbClr val="2E2526"/>
                </a:solidFill>
                <a:latin typeface="Microsoft Sans Serif"/>
                <a:cs typeface="Microsoft Sans Serif"/>
              </a:rPr>
              <a:t>1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55"/>
              </a:lnSpc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4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j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40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12700" marR="50165" indent="327660">
              <a:lnSpc>
                <a:spcPts val="950"/>
              </a:lnSpc>
              <a:spcBef>
                <a:spcPts val="35"/>
              </a:spcBef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&lt;input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type="text"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name="username"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placeholder="Username" </a:t>
            </a:r>
            <a:r>
              <a:rPr sz="800" spc="-19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required&gt;</a:t>
            </a:r>
            <a:endParaRPr sz="800">
              <a:latin typeface="Microsoft Sans Serif"/>
              <a:cs typeface="Microsoft Sans Serif"/>
            </a:endParaRPr>
          </a:p>
          <a:p>
            <a:pPr marL="12700" marR="1275715" indent="327660">
              <a:lnSpc>
                <a:spcPts val="950"/>
              </a:lnSpc>
              <a:spcBef>
                <a:spcPts val="10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" 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qu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endParaRPr sz="800">
              <a:latin typeface="Microsoft Sans Serif"/>
              <a:cs typeface="Microsoft Sans Serif"/>
            </a:endParaRPr>
          </a:p>
          <a:p>
            <a:pPr marL="422909" marR="217804" indent="-82550">
              <a:lnSpc>
                <a:spcPts val="950"/>
              </a:lnSpc>
              <a:spcBef>
                <a:spcPts val="5"/>
              </a:spcBef>
            </a:pP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tt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8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40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</a:t>
            </a:r>
            <a:r>
              <a:rPr sz="800" spc="7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</a:t>
            </a:r>
            <a:r>
              <a:rPr sz="800" spc="215" dirty="0">
                <a:solidFill>
                  <a:srgbClr val="2E2526"/>
                </a:solidFill>
                <a:latin typeface="Microsoft Sans Serif"/>
                <a:cs typeface="Microsoft Sans Serif"/>
              </a:rPr>
              <a:t>/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tt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25" dirty="0">
                <a:solidFill>
                  <a:srgbClr val="2E2526"/>
                </a:solidFill>
                <a:latin typeface="Microsoft Sans Serif"/>
                <a:cs typeface="Microsoft Sans Serif"/>
              </a:rPr>
              <a:t>&gt;&lt;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b</a:t>
            </a:r>
            <a:r>
              <a:rPr sz="800" spc="26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800" spc="20" dirty="0">
                <a:solidFill>
                  <a:srgbClr val="2E2526"/>
                </a:solidFill>
                <a:latin typeface="Microsoft Sans Serif"/>
                <a:cs typeface="Microsoft Sans Serif"/>
              </a:rPr>
              <a:t>&gt;  </a:t>
            </a:r>
            <a:r>
              <a:rPr sz="800" spc="15" dirty="0">
                <a:solidFill>
                  <a:srgbClr val="2E2526"/>
                </a:solidFill>
                <a:latin typeface="Microsoft Sans Serif"/>
                <a:cs typeface="Microsoft Sans Serif"/>
              </a:rPr>
              <a:t>                      </a:t>
            </a:r>
            <a:r>
              <a:rPr sz="8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Don't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have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an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account?&lt;a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href="signup.html"&gt;Register&lt;/a&gt;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25"/>
              </a:lnSpc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&lt;/form&gt;&lt;/div&gt;&lt;/div&gt;</a:t>
            </a:r>
            <a:endParaRPr sz="800">
              <a:latin typeface="Microsoft Sans Serif"/>
              <a:cs typeface="Microsoft Sans Serif"/>
            </a:endParaRPr>
          </a:p>
          <a:p>
            <a:pPr marL="176530" marR="360680" indent="-82550">
              <a:lnSpc>
                <a:spcPts val="950"/>
              </a:lnSpc>
              <a:spcBef>
                <a:spcPts val="35"/>
              </a:spcBef>
            </a:pP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&lt;script&gt;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document.getElementById("logo").addEventListener("click",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25"/>
              </a:lnSpc>
            </a:pPr>
            <a:r>
              <a:rPr sz="8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un</a:t>
            </a:r>
            <a:r>
              <a:rPr sz="8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8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800" spc="125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8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0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800">
              <a:latin typeface="Microsoft Sans Serif"/>
              <a:cs typeface="Microsoft Sans Serif"/>
            </a:endParaRPr>
          </a:p>
          <a:p>
            <a:pPr marL="258445">
              <a:lnSpc>
                <a:spcPts val="955"/>
              </a:lnSpc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window.location.href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85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30" dirty="0">
                <a:solidFill>
                  <a:srgbClr val="2E2526"/>
                </a:solidFill>
                <a:latin typeface="Microsoft Sans Serif"/>
                <a:cs typeface="Microsoft Sans Serif"/>
              </a:rPr>
              <a:t>"index.html";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//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10" dirty="0">
                <a:solidFill>
                  <a:srgbClr val="2E2526"/>
                </a:solidFill>
                <a:latin typeface="Microsoft Sans Serif"/>
                <a:cs typeface="Microsoft Sans Serif"/>
              </a:rPr>
              <a:t>Replace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with</a:t>
            </a:r>
            <a:r>
              <a:rPr sz="800" spc="-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the</a:t>
            </a:r>
            <a:r>
              <a:rPr sz="8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desired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35" dirty="0">
                <a:solidFill>
                  <a:srgbClr val="2E2526"/>
                </a:solidFill>
                <a:latin typeface="Microsoft Sans Serif"/>
                <a:cs typeface="Microsoft Sans Serif"/>
              </a:rPr>
              <a:t>URL</a:t>
            </a:r>
            <a:endParaRPr sz="800">
              <a:latin typeface="Microsoft Sans Serif"/>
              <a:cs typeface="Microsoft Sans Serif"/>
            </a:endParaRPr>
          </a:p>
          <a:p>
            <a:pPr marL="176530">
              <a:lnSpc>
                <a:spcPts val="955"/>
              </a:lnSpc>
            </a:pPr>
            <a:r>
              <a:rPr sz="8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});&lt;/script&gt;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20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&lt;/body&gt;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ts val="955"/>
              </a:lnSpc>
            </a:pPr>
            <a:r>
              <a:rPr sz="8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&lt;/html&gt;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1372" y="1409269"/>
            <a:ext cx="3462654" cy="5153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30"/>
              </a:spcBef>
            </a:pPr>
            <a:r>
              <a:rPr sz="1000" spc="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&lt;%@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page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import="java.sql.*"</a:t>
            </a:r>
            <a:r>
              <a:rPr sz="1000" spc="-6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</a:t>
            </a:r>
            <a:endParaRPr sz="1000">
              <a:latin typeface="Microsoft Sans Serif"/>
              <a:cs typeface="Microsoft Sans Serif"/>
            </a:endParaRPr>
          </a:p>
          <a:p>
            <a:pPr marL="113664">
              <a:lnSpc>
                <a:spcPts val="1185"/>
              </a:lnSpc>
            </a:pPr>
            <a:r>
              <a:rPr sz="10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&lt;%</a:t>
            </a:r>
            <a:endParaRPr sz="1000">
              <a:latin typeface="Microsoft Sans Serif"/>
              <a:cs typeface="Microsoft Sans Serif"/>
            </a:endParaRPr>
          </a:p>
          <a:p>
            <a:pPr marL="12700" marR="78105" indent="201930">
              <a:lnSpc>
                <a:spcPts val="1190"/>
              </a:lnSpc>
              <a:spcBef>
                <a:spcPts val="40"/>
              </a:spcBef>
            </a:pPr>
            <a:r>
              <a:rPr sz="100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90" dirty="0">
                <a:solidFill>
                  <a:srgbClr val="2E2526"/>
                </a:solidFill>
                <a:latin typeface="Microsoft Sans Serif"/>
                <a:cs typeface="Microsoft Sans Serif"/>
              </a:rPr>
              <a:t>enteredUsername=request.getParameter(" </a:t>
            </a:r>
            <a:r>
              <a:rPr sz="1000" spc="-25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username");</a:t>
            </a:r>
            <a:endParaRPr sz="1000">
              <a:latin typeface="Microsoft Sans Serif"/>
              <a:cs typeface="Microsoft Sans Serif"/>
            </a:endParaRPr>
          </a:p>
          <a:p>
            <a:pPr marL="214629">
              <a:lnSpc>
                <a:spcPts val="1130"/>
              </a:lnSpc>
            </a:pPr>
            <a:r>
              <a:rPr sz="100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String</a:t>
            </a:r>
            <a:endParaRPr sz="1000">
              <a:latin typeface="Microsoft Sans Serif"/>
              <a:cs typeface="Microsoft Sans Serif"/>
            </a:endParaRPr>
          </a:p>
          <a:p>
            <a:pPr marL="12700" marR="5080">
              <a:lnSpc>
                <a:spcPts val="1190"/>
              </a:lnSpc>
              <a:spcBef>
                <a:spcPts val="45"/>
              </a:spcBef>
            </a:pPr>
            <a:r>
              <a:rPr sz="1000" spc="195" dirty="0">
                <a:solidFill>
                  <a:srgbClr val="2E2526"/>
                </a:solidFill>
                <a:latin typeface="Microsoft Sans Serif"/>
                <a:cs typeface="Microsoft Sans Serif"/>
              </a:rPr>
              <a:t>enteredPassword=request.getParameter("p </a:t>
            </a:r>
            <a:r>
              <a:rPr sz="1000" spc="-25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assword");</a:t>
            </a:r>
            <a:endParaRPr sz="1000">
              <a:latin typeface="Microsoft Sans Serif"/>
              <a:cs typeface="Microsoft Sans Serif"/>
            </a:endParaRPr>
          </a:p>
          <a:p>
            <a:pPr marL="214629">
              <a:lnSpc>
                <a:spcPts val="1135"/>
              </a:lnSpc>
            </a:pP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85"/>
              </a:lnSpc>
            </a:pP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Class.forName("com.mysql.jdbc.Driver");</a:t>
            </a:r>
            <a:endParaRPr sz="1000">
              <a:latin typeface="Microsoft Sans Serif"/>
              <a:cs typeface="Microsoft Sans Serif"/>
            </a:endParaRPr>
          </a:p>
          <a:p>
            <a:pPr marL="12700" marR="64135" indent="303530">
              <a:lnSpc>
                <a:spcPts val="1190"/>
              </a:lnSpc>
              <a:spcBef>
                <a:spcPts val="40"/>
              </a:spcBef>
            </a:pP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Connection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 conn=DriverManager.getConnection("jdbc:m </a:t>
            </a:r>
            <a:r>
              <a:rPr sz="1000" spc="-25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ysql://localhost:3306/register",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"root" </a:t>
            </a:r>
            <a:r>
              <a:rPr sz="1000" spc="45" dirty="0">
                <a:solidFill>
                  <a:srgbClr val="2E2526"/>
                </a:solidFill>
                <a:latin typeface="Microsoft Sans Serif"/>
                <a:cs typeface="Microsoft Sans Serif"/>
              </a:rPr>
              <a:t>, </a:t>
            </a:r>
            <a:r>
              <a:rPr sz="1000" spc="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"root"</a:t>
            </a:r>
            <a:r>
              <a:rPr sz="1000" spc="-7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);</a:t>
            </a:r>
            <a:endParaRPr sz="1000">
              <a:latin typeface="Microsoft Sans Serif"/>
              <a:cs typeface="Microsoft Sans Serif"/>
            </a:endParaRPr>
          </a:p>
          <a:p>
            <a:pPr marL="316230">
              <a:lnSpc>
                <a:spcPts val="1130"/>
              </a:lnSpc>
            </a:pPr>
            <a:r>
              <a:rPr sz="1000" spc="204" dirty="0">
                <a:solidFill>
                  <a:srgbClr val="2E2526"/>
                </a:solidFill>
                <a:latin typeface="Microsoft Sans Serif"/>
                <a:cs typeface="Microsoft Sans Serif"/>
              </a:rPr>
              <a:t>PreparedStatement</a:t>
            </a:r>
            <a:endParaRPr sz="1000">
              <a:latin typeface="Microsoft Sans Serif"/>
              <a:cs typeface="Microsoft Sans Serif"/>
            </a:endParaRPr>
          </a:p>
          <a:p>
            <a:pPr marL="12700" marR="53340">
              <a:lnSpc>
                <a:spcPts val="1190"/>
              </a:lnSpc>
              <a:spcBef>
                <a:spcPts val="40"/>
              </a:spcBef>
            </a:pP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ps=conn.prepareStatement("select 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* </a:t>
            </a:r>
            <a:r>
              <a:rPr sz="1000" spc="250" dirty="0">
                <a:solidFill>
                  <a:srgbClr val="2E2526"/>
                </a:solidFill>
                <a:latin typeface="Microsoft Sans Serif"/>
                <a:cs typeface="Microsoft Sans Serif"/>
              </a:rPr>
              <a:t>from </a:t>
            </a:r>
            <a:r>
              <a:rPr sz="1000" spc="254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g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nup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285" dirty="0">
                <a:solidFill>
                  <a:srgbClr val="2E2526"/>
                </a:solidFill>
                <a:latin typeface="Microsoft Sans Serif"/>
                <a:cs typeface="Microsoft Sans Serif"/>
              </a:rPr>
              <a:t>m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?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nd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pa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ss</a:t>
            </a:r>
            <a:r>
              <a:rPr sz="1000" spc="290" dirty="0">
                <a:solidFill>
                  <a:srgbClr val="2E2526"/>
                </a:solidFill>
                <a:latin typeface="Microsoft Sans Serif"/>
                <a:cs typeface="Microsoft Sans Serif"/>
              </a:rPr>
              <a:t>w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d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=?</a:t>
            </a:r>
            <a:r>
              <a:rPr sz="1000" spc="114" dirty="0">
                <a:solidFill>
                  <a:srgbClr val="2E2526"/>
                </a:solidFill>
                <a:latin typeface="Microsoft Sans Serif"/>
                <a:cs typeface="Microsoft Sans Serif"/>
              </a:rPr>
              <a:t>"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endParaRPr sz="1000">
              <a:latin typeface="Microsoft Sans Serif"/>
              <a:cs typeface="Microsoft Sans Serif"/>
            </a:endParaRPr>
          </a:p>
          <a:p>
            <a:pPr marL="316230">
              <a:lnSpc>
                <a:spcPts val="1135"/>
              </a:lnSpc>
            </a:pP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ps.setString(1,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enteredUsername);</a:t>
            </a:r>
            <a:endParaRPr sz="1000">
              <a:latin typeface="Microsoft Sans Serif"/>
              <a:cs typeface="Microsoft Sans Serif"/>
            </a:endParaRPr>
          </a:p>
          <a:p>
            <a:pPr marL="316230" marR="490220">
              <a:lnSpc>
                <a:spcPts val="1190"/>
              </a:lnSpc>
              <a:spcBef>
                <a:spcPts val="40"/>
              </a:spcBef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ps.setString(2,</a:t>
            </a:r>
            <a:r>
              <a:rPr sz="1000" spc="-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0" dirty="0">
                <a:solidFill>
                  <a:srgbClr val="2E2526"/>
                </a:solidFill>
                <a:latin typeface="Microsoft Sans Serif"/>
                <a:cs typeface="Microsoft Sans Serif"/>
              </a:rPr>
              <a:t>enteredPassword); </a:t>
            </a:r>
            <a:r>
              <a:rPr sz="1000" spc="-2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80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55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90" dirty="0">
                <a:solidFill>
                  <a:srgbClr val="2E2526"/>
                </a:solidFill>
                <a:latin typeface="Microsoft Sans Serif"/>
                <a:cs typeface="Microsoft Sans Serif"/>
              </a:rPr>
              <a:t>=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Q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y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()</a:t>
            </a:r>
            <a:r>
              <a:rPr sz="1000" spc="55" dirty="0">
                <a:solidFill>
                  <a:srgbClr val="2E2526"/>
                </a:solidFill>
                <a:latin typeface="Microsoft Sans Serif"/>
                <a:cs typeface="Microsoft Sans Serif"/>
              </a:rPr>
              <a:t>;  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254" dirty="0">
                <a:solidFill>
                  <a:srgbClr val="2E2526"/>
                </a:solidFill>
                <a:latin typeface="Microsoft Sans Serif"/>
                <a:cs typeface="Microsoft Sans Serif"/>
              </a:rPr>
              <a:t>f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()</a:t>
            </a:r>
            <a:r>
              <a:rPr sz="10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{</a:t>
            </a:r>
            <a:endParaRPr sz="1000">
              <a:latin typeface="Microsoft Sans Serif"/>
              <a:cs typeface="Microsoft Sans Serif"/>
            </a:endParaRPr>
          </a:p>
          <a:p>
            <a:pPr marL="492759">
              <a:lnSpc>
                <a:spcPts val="1130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response.sendRedirect("inner.html");}</a:t>
            </a:r>
            <a:endParaRPr sz="1000">
              <a:latin typeface="Microsoft Sans Serif"/>
              <a:cs typeface="Microsoft Sans Serif"/>
            </a:endParaRPr>
          </a:p>
          <a:p>
            <a:pPr marL="417195" marR="869950" indent="-101600">
              <a:lnSpc>
                <a:spcPts val="1190"/>
              </a:lnSpc>
              <a:spcBef>
                <a:spcPts val="40"/>
              </a:spcBef>
            </a:pP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s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{ 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out.print("&lt;html&gt;&lt;body&gt;"); </a:t>
            </a: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out.println("&lt;script&gt;"); 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85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out.println("alert('Incorrect</a:t>
            </a:r>
            <a:endParaRPr sz="1000">
              <a:latin typeface="Microsoft Sans Serif"/>
              <a:cs typeface="Microsoft Sans Serif"/>
            </a:endParaRPr>
          </a:p>
          <a:p>
            <a:pPr marL="12700">
              <a:lnSpc>
                <a:spcPts val="1130"/>
              </a:lnSpc>
            </a:pPr>
            <a:r>
              <a:rPr sz="1000" spc="155" dirty="0">
                <a:solidFill>
                  <a:srgbClr val="2E2526"/>
                </a:solidFill>
                <a:latin typeface="Microsoft Sans Serif"/>
                <a:cs typeface="Microsoft Sans Serif"/>
              </a:rPr>
              <a:t>credentials')");</a:t>
            </a:r>
            <a:endParaRPr sz="1000">
              <a:latin typeface="Microsoft Sans Serif"/>
              <a:cs typeface="Microsoft Sans Serif"/>
            </a:endParaRPr>
          </a:p>
          <a:p>
            <a:pPr marL="12700" marR="502920" indent="404495">
              <a:lnSpc>
                <a:spcPts val="1190"/>
              </a:lnSpc>
              <a:spcBef>
                <a:spcPts val="45"/>
              </a:spcBef>
            </a:pPr>
            <a:r>
              <a:rPr sz="1000" spc="175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out.print("window.location.href</a:t>
            </a:r>
            <a:r>
              <a:rPr sz="1000" spc="-6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95" dirty="0">
                <a:solidFill>
                  <a:srgbClr val="2E2526"/>
                </a:solidFill>
                <a:latin typeface="Microsoft Sans Serif"/>
                <a:cs typeface="Microsoft Sans Serif"/>
              </a:rPr>
              <a:t>= </a:t>
            </a:r>
            <a:r>
              <a:rPr sz="1000" spc="-25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35" dirty="0">
                <a:solidFill>
                  <a:srgbClr val="2E2526"/>
                </a:solidFill>
                <a:latin typeface="Microsoft Sans Serif"/>
                <a:cs typeface="Microsoft Sans Serif"/>
              </a:rPr>
              <a:t>'signin.html';");</a:t>
            </a:r>
            <a:endParaRPr sz="1000">
              <a:latin typeface="Microsoft Sans Serif"/>
              <a:cs typeface="Microsoft Sans Serif"/>
            </a:endParaRPr>
          </a:p>
          <a:p>
            <a:pPr marL="417195">
              <a:lnSpc>
                <a:spcPts val="1135"/>
              </a:lnSpc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out.println("&lt;/script&gt;");</a:t>
            </a:r>
            <a:endParaRPr sz="1000">
              <a:latin typeface="Microsoft Sans Serif"/>
              <a:cs typeface="Microsoft Sans Serif"/>
            </a:endParaRPr>
          </a:p>
          <a:p>
            <a:pPr marL="417195">
              <a:lnSpc>
                <a:spcPts val="1185"/>
              </a:lnSpc>
            </a:pP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out.println("&lt;/body&gt;&lt;/html&gt;");}</a:t>
            </a:r>
            <a:endParaRPr sz="1000">
              <a:latin typeface="Microsoft Sans Serif"/>
              <a:cs typeface="Microsoft Sans Serif"/>
            </a:endParaRPr>
          </a:p>
          <a:p>
            <a:pPr marL="316230" marR="1609725" indent="-101600">
              <a:lnSpc>
                <a:spcPts val="1190"/>
              </a:lnSpc>
              <a:spcBef>
                <a:spcPts val="40"/>
              </a:spcBef>
            </a:pP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a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h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-1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220" dirty="0">
                <a:solidFill>
                  <a:srgbClr val="2E2526"/>
                </a:solidFill>
                <a:latin typeface="Microsoft Sans Serif"/>
                <a:cs typeface="Microsoft Sans Serif"/>
              </a:rPr>
              <a:t>x</a:t>
            </a:r>
            <a:r>
              <a:rPr sz="1000" spc="200" dirty="0">
                <a:solidFill>
                  <a:srgbClr val="2E2526"/>
                </a:solidFill>
                <a:latin typeface="Microsoft Sans Serif"/>
                <a:cs typeface="Microsoft Sans Serif"/>
              </a:rPr>
              <a:t>c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70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5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45" dirty="0">
                <a:solidFill>
                  <a:srgbClr val="2E2526"/>
                </a:solidFill>
                <a:latin typeface="Microsoft Sans Serif"/>
                <a:cs typeface="Microsoft Sans Serif"/>
              </a:rPr>
              <a:t>{  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o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u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30" dirty="0">
                <a:solidFill>
                  <a:srgbClr val="2E2526"/>
                </a:solidFill>
                <a:latin typeface="Microsoft Sans Serif"/>
                <a:cs typeface="Microsoft Sans Serif"/>
              </a:rPr>
              <a:t>.</a:t>
            </a:r>
            <a:r>
              <a:rPr sz="1000" spc="160" dirty="0">
                <a:solidFill>
                  <a:srgbClr val="2E2526"/>
                </a:solidFill>
                <a:latin typeface="Microsoft Sans Serif"/>
                <a:cs typeface="Microsoft Sans Serif"/>
              </a:rPr>
              <a:t>p</a:t>
            </a:r>
            <a:r>
              <a:rPr sz="1000" spc="315" dirty="0">
                <a:solidFill>
                  <a:srgbClr val="2E2526"/>
                </a:solidFill>
                <a:latin typeface="Microsoft Sans Serif"/>
                <a:cs typeface="Microsoft Sans Serif"/>
              </a:rPr>
              <a:t>r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i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350" dirty="0">
                <a:solidFill>
                  <a:srgbClr val="2E2526"/>
                </a:solidFill>
                <a:latin typeface="Microsoft Sans Serif"/>
                <a:cs typeface="Microsoft Sans Serif"/>
              </a:rPr>
              <a:t>t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l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n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(</a:t>
            </a:r>
            <a:r>
              <a:rPr sz="1000" spc="150" dirty="0">
                <a:solidFill>
                  <a:srgbClr val="2E2526"/>
                </a:solidFill>
                <a:latin typeface="Microsoft Sans Serif"/>
                <a:cs typeface="Microsoft Sans Serif"/>
              </a:rPr>
              <a:t>e</a:t>
            </a:r>
            <a:r>
              <a:rPr sz="1000" spc="100" dirty="0">
                <a:solidFill>
                  <a:srgbClr val="2E2526"/>
                </a:solidFill>
                <a:latin typeface="Microsoft Sans Serif"/>
                <a:cs typeface="Microsoft Sans Serif"/>
              </a:rPr>
              <a:t>)</a:t>
            </a:r>
            <a:r>
              <a:rPr sz="1000" spc="60" dirty="0">
                <a:solidFill>
                  <a:srgbClr val="2E2526"/>
                </a:solidFill>
                <a:latin typeface="Microsoft Sans Serif"/>
                <a:cs typeface="Microsoft Sans Serif"/>
              </a:rPr>
              <a:t>;</a:t>
            </a:r>
            <a:r>
              <a:rPr sz="1000" spc="-70" dirty="0">
                <a:solidFill>
                  <a:srgbClr val="2E2526"/>
                </a:solidFill>
                <a:latin typeface="Microsoft Sans Serif"/>
                <a:cs typeface="Microsoft Sans Serif"/>
              </a:rPr>
              <a:t> </a:t>
            </a:r>
            <a:r>
              <a:rPr sz="1000" spc="165" dirty="0">
                <a:solidFill>
                  <a:srgbClr val="2E2526"/>
                </a:solidFill>
                <a:latin typeface="Microsoft Sans Serif"/>
                <a:cs typeface="Microsoft Sans Serif"/>
              </a:rPr>
              <a:t>}</a:t>
            </a:r>
            <a:endParaRPr sz="1000">
              <a:latin typeface="Microsoft Sans Serif"/>
              <a:cs typeface="Microsoft Sans Serif"/>
            </a:endParaRPr>
          </a:p>
          <a:p>
            <a:pPr marL="113664">
              <a:lnSpc>
                <a:spcPts val="1145"/>
              </a:lnSpc>
            </a:pPr>
            <a:r>
              <a:rPr sz="1000" spc="-5" dirty="0">
                <a:solidFill>
                  <a:srgbClr val="2E2526"/>
                </a:solidFill>
                <a:latin typeface="Microsoft Sans Serif"/>
                <a:cs typeface="Microsoft Sans Serif"/>
              </a:rPr>
              <a:t>%&gt;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13" name="AUDIO-2023-09-05-22-52-42 2">
            <a:hlinkClick r:id="" action="ppaction://media"/>
            <a:extLst>
              <a:ext uri="{FF2B5EF4-FFF2-40B4-BE49-F238E27FC236}">
                <a16:creationId xmlns:a16="http://schemas.microsoft.com/office/drawing/2014/main" id="{BC22AC9C-3D03-1BA2-B80E-45B7A68DE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30716" y="6209143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23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6480</Words>
  <Application>Microsoft Office PowerPoint</Application>
  <PresentationFormat>Widescreen</PresentationFormat>
  <Paragraphs>599</Paragraphs>
  <Slides>18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MS UI Gothic</vt:lpstr>
      <vt:lpstr>Arial</vt:lpstr>
      <vt:lpstr>Calibri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PowerPoint Presentation</vt:lpstr>
      <vt:lpstr>Batch Members:</vt:lpstr>
      <vt:lpstr>PowerPoint Presentation</vt:lpstr>
      <vt:lpstr>PowerPoint Presentation</vt:lpstr>
      <vt:lpstr>PowerPoint Presentation</vt:lpstr>
      <vt:lpstr>PowerPoint Presentation</vt:lpstr>
      <vt:lpstr>Signup.html</vt:lpstr>
      <vt:lpstr>Signup. js</vt:lpstr>
      <vt:lpstr>PowerPoint Presentation</vt:lpstr>
      <vt:lpstr>PowerPoint Presentation</vt:lpstr>
      <vt:lpstr>veg.html</vt:lpstr>
      <vt:lpstr>nonveg.html</vt:lpstr>
      <vt:lpstr>sweets.html</vt:lpstr>
      <vt:lpstr>snack_item.html</vt:lpstr>
      <vt:lpstr>addpost.html</vt:lpstr>
      <vt:lpstr>PowerPoint Presentation</vt:lpstr>
      <vt:lpstr>PowerPoint Presentation</vt:lpstr>
      <vt:lpstr>FROM :  GROUP - 17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Brown Simple Cooking Youtube Thumbnail</dc:title>
  <dc:creator>Thotakura Shanmukha sudha kiran</dc:creator>
  <cp:keywords>DAFtYUHILwE,BAFdR5Zmh-w</cp:keywords>
  <cp:lastModifiedBy>Shanmukha Sudha Kiran Thotakura</cp:lastModifiedBy>
  <cp:revision>3</cp:revision>
  <dcterms:created xsi:type="dcterms:W3CDTF">2023-09-03T13:42:36Z</dcterms:created>
  <dcterms:modified xsi:type="dcterms:W3CDTF">2023-11-21T03:35:03Z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2023-09-03T00:00:00Z</vt:filetime>
  </property>
</Properties>
</file>